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Default Extension="gif" ContentType="image/gif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9" r:id="rId3"/>
    <p:sldId id="276" r:id="rId4"/>
    <p:sldId id="272" r:id="rId5"/>
    <p:sldId id="267" r:id="rId6"/>
    <p:sldId id="268" r:id="rId7"/>
    <p:sldId id="274" r:id="rId8"/>
    <p:sldId id="270" r:id="rId9"/>
    <p:sldId id="263" r:id="rId10"/>
    <p:sldId id="275" r:id="rId11"/>
    <p:sldId id="262" r:id="rId12"/>
    <p:sldId id="277" r:id="rId13"/>
    <p:sldId id="285" r:id="rId14"/>
    <p:sldId id="286" r:id="rId15"/>
    <p:sldId id="273" r:id="rId16"/>
    <p:sldId id="269" r:id="rId17"/>
    <p:sldId id="292" r:id="rId18"/>
    <p:sldId id="261" r:id="rId19"/>
    <p:sldId id="290" r:id="rId20"/>
    <p:sldId id="264" r:id="rId21"/>
    <p:sldId id="291" r:id="rId22"/>
    <p:sldId id="278" r:id="rId23"/>
    <p:sldId id="279" r:id="rId24"/>
    <p:sldId id="284" r:id="rId25"/>
    <p:sldId id="281" r:id="rId26"/>
    <p:sldId id="280" r:id="rId27"/>
    <p:sldId id="282" r:id="rId28"/>
    <p:sldId id="283" r:id="rId29"/>
    <p:sldId id="287" r:id="rId30"/>
    <p:sldId id="288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E28149-EF6F-421F-9B2D-DD81552CCEA1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AU"/>
        </a:p>
      </dgm:t>
    </dgm:pt>
    <dgm:pt modelId="{B3CAC089-E52E-4274-ADCE-EADA75F11254}">
      <dgm:prSet/>
      <dgm:spPr/>
      <dgm:t>
        <a:bodyPr/>
        <a:lstStyle/>
        <a:p>
          <a:pPr rtl="0"/>
          <a:r>
            <a:rPr lang="en-AU" dirty="0" smtClean="0"/>
            <a:t>Know what needs to be learned</a:t>
          </a:r>
          <a:endParaRPr lang="en-AU" dirty="0"/>
        </a:p>
      </dgm:t>
    </dgm:pt>
    <dgm:pt modelId="{E3486297-D31D-4E3C-9DC3-5672453A33FF}" type="parTrans" cxnId="{EE814F22-011A-4FFF-9DA4-566B21CEAC43}">
      <dgm:prSet/>
      <dgm:spPr/>
      <dgm:t>
        <a:bodyPr/>
        <a:lstStyle/>
        <a:p>
          <a:endParaRPr lang="en-AU"/>
        </a:p>
      </dgm:t>
    </dgm:pt>
    <dgm:pt modelId="{EB13345F-F577-4ACB-B10A-F4073D67D2A8}" type="sibTrans" cxnId="{EE814F22-011A-4FFF-9DA4-566B21CEAC43}">
      <dgm:prSet/>
      <dgm:spPr/>
      <dgm:t>
        <a:bodyPr/>
        <a:lstStyle/>
        <a:p>
          <a:endParaRPr lang="en-AU"/>
        </a:p>
      </dgm:t>
    </dgm:pt>
    <dgm:pt modelId="{F25D1135-355D-41B4-935A-B71541DE2311}">
      <dgm:prSet/>
      <dgm:spPr/>
      <dgm:t>
        <a:bodyPr/>
        <a:lstStyle/>
        <a:p>
          <a:pPr rtl="0"/>
          <a:r>
            <a:rPr lang="en-AU" dirty="0" smtClean="0"/>
            <a:t>Define the instructional/performance gap</a:t>
          </a:r>
          <a:endParaRPr lang="en-AU" dirty="0"/>
        </a:p>
      </dgm:t>
    </dgm:pt>
    <dgm:pt modelId="{A0FE4B64-5448-4741-8E3E-773D41E868C7}" type="parTrans" cxnId="{D9210E2B-15F5-4CEF-BAA3-3A657E01821D}">
      <dgm:prSet/>
      <dgm:spPr/>
      <dgm:t>
        <a:bodyPr/>
        <a:lstStyle/>
        <a:p>
          <a:endParaRPr lang="en-AU"/>
        </a:p>
      </dgm:t>
    </dgm:pt>
    <dgm:pt modelId="{69D8CF3E-63B6-476C-861C-C5783F0E490E}" type="sibTrans" cxnId="{D9210E2B-15F5-4CEF-BAA3-3A657E01821D}">
      <dgm:prSet/>
      <dgm:spPr/>
      <dgm:t>
        <a:bodyPr/>
        <a:lstStyle/>
        <a:p>
          <a:endParaRPr lang="en-AU"/>
        </a:p>
      </dgm:t>
    </dgm:pt>
    <dgm:pt modelId="{629D982A-A132-45B3-93BC-48C7536130AA}">
      <dgm:prSet/>
      <dgm:spPr/>
      <dgm:t>
        <a:bodyPr/>
        <a:lstStyle/>
        <a:p>
          <a:pPr rtl="0"/>
          <a:r>
            <a:rPr lang="en-AU" dirty="0" smtClean="0"/>
            <a:t>Write learning objectives</a:t>
          </a:r>
          <a:endParaRPr lang="en-AU" dirty="0"/>
        </a:p>
      </dgm:t>
    </dgm:pt>
    <dgm:pt modelId="{EEDE1D5E-2D95-434C-93C0-BE3452726CE1}" type="parTrans" cxnId="{73549452-94E0-4EA3-A8A5-B19EFC67D3E7}">
      <dgm:prSet/>
      <dgm:spPr/>
      <dgm:t>
        <a:bodyPr/>
        <a:lstStyle/>
        <a:p>
          <a:endParaRPr lang="en-AU"/>
        </a:p>
      </dgm:t>
    </dgm:pt>
    <dgm:pt modelId="{304AE672-FDB8-46C4-9DD8-220E47FFD0C5}" type="sibTrans" cxnId="{73549452-94E0-4EA3-A8A5-B19EFC67D3E7}">
      <dgm:prSet/>
      <dgm:spPr/>
      <dgm:t>
        <a:bodyPr/>
        <a:lstStyle/>
        <a:p>
          <a:endParaRPr lang="en-AU"/>
        </a:p>
      </dgm:t>
    </dgm:pt>
    <dgm:pt modelId="{A1A7817E-888E-4CA3-BB66-4C16B2D660E4}">
      <dgm:prSet/>
      <dgm:spPr/>
      <dgm:t>
        <a:bodyPr/>
        <a:lstStyle/>
        <a:p>
          <a:pPr rtl="0"/>
          <a:r>
            <a:rPr lang="en-AU" dirty="0" smtClean="0"/>
            <a:t>Address the gap</a:t>
          </a:r>
          <a:endParaRPr lang="en-AU" dirty="0"/>
        </a:p>
      </dgm:t>
    </dgm:pt>
    <dgm:pt modelId="{BB83AADD-4EE9-4EC8-BE6E-D024AAB24C58}" type="parTrans" cxnId="{2E7FA946-7C7E-46F1-AAE5-3B2FD4BD2B20}">
      <dgm:prSet/>
      <dgm:spPr/>
      <dgm:t>
        <a:bodyPr/>
        <a:lstStyle/>
        <a:p>
          <a:endParaRPr lang="en-AU"/>
        </a:p>
      </dgm:t>
    </dgm:pt>
    <dgm:pt modelId="{FA54C216-D3FF-4149-8179-B47AB49F1EDC}" type="sibTrans" cxnId="{2E7FA946-7C7E-46F1-AAE5-3B2FD4BD2B20}">
      <dgm:prSet/>
      <dgm:spPr/>
      <dgm:t>
        <a:bodyPr/>
        <a:lstStyle/>
        <a:p>
          <a:endParaRPr lang="en-AU"/>
        </a:p>
      </dgm:t>
    </dgm:pt>
    <dgm:pt modelId="{E49AF5AA-39FA-4F68-B27B-16FA12453BF0}">
      <dgm:prSet/>
      <dgm:spPr/>
      <dgm:t>
        <a:bodyPr/>
        <a:lstStyle/>
        <a:p>
          <a:pPr rtl="0"/>
          <a:r>
            <a:rPr lang="en-AU" dirty="0" smtClean="0"/>
            <a:t>Get learners involved in an (active) process</a:t>
          </a:r>
          <a:endParaRPr lang="en-AU" dirty="0"/>
        </a:p>
      </dgm:t>
    </dgm:pt>
    <dgm:pt modelId="{EEE9D976-7402-4CA4-9E2D-0644195CB6DC}" type="parTrans" cxnId="{8F1F5C0B-473A-4C7D-BF19-CB3235D5D9CF}">
      <dgm:prSet/>
      <dgm:spPr/>
      <dgm:t>
        <a:bodyPr/>
        <a:lstStyle/>
        <a:p>
          <a:endParaRPr lang="en-AU"/>
        </a:p>
      </dgm:t>
    </dgm:pt>
    <dgm:pt modelId="{377295F4-39CE-485E-AC6D-B093F55DACED}" type="sibTrans" cxnId="{8F1F5C0B-473A-4C7D-BF19-CB3235D5D9CF}">
      <dgm:prSet/>
      <dgm:spPr/>
      <dgm:t>
        <a:bodyPr/>
        <a:lstStyle/>
        <a:p>
          <a:endParaRPr lang="en-AU"/>
        </a:p>
      </dgm:t>
    </dgm:pt>
    <dgm:pt modelId="{5452F37C-6999-4E5B-8606-D39B3144D990}">
      <dgm:prSet/>
      <dgm:spPr/>
      <dgm:t>
        <a:bodyPr/>
        <a:lstStyle/>
        <a:p>
          <a:pPr rtl="0"/>
          <a:r>
            <a:rPr lang="en-AU" dirty="0" smtClean="0"/>
            <a:t>Set learning tasks which </a:t>
          </a:r>
          <a:r>
            <a:rPr lang="en-AU" i="1" dirty="0" smtClean="0"/>
            <a:t>require</a:t>
          </a:r>
          <a:r>
            <a:rPr lang="en-AU" dirty="0" smtClean="0"/>
            <a:t> the intended activities</a:t>
          </a:r>
          <a:endParaRPr lang="en-AU" dirty="0"/>
        </a:p>
      </dgm:t>
    </dgm:pt>
    <dgm:pt modelId="{F47BFAB3-267A-4558-B1C3-CC40C34CE30A}" type="parTrans" cxnId="{37F41385-DB8B-4830-873E-2AF77216A47B}">
      <dgm:prSet/>
      <dgm:spPr/>
      <dgm:t>
        <a:bodyPr/>
        <a:lstStyle/>
        <a:p>
          <a:endParaRPr lang="en-AU"/>
        </a:p>
      </dgm:t>
    </dgm:pt>
    <dgm:pt modelId="{6C08F94A-CD2D-43A8-A21F-8CBAEBB37319}" type="sibTrans" cxnId="{37F41385-DB8B-4830-873E-2AF77216A47B}">
      <dgm:prSet/>
      <dgm:spPr/>
      <dgm:t>
        <a:bodyPr/>
        <a:lstStyle/>
        <a:p>
          <a:endParaRPr lang="en-AU"/>
        </a:p>
      </dgm:t>
    </dgm:pt>
    <dgm:pt modelId="{6A6C88D6-B6D4-47E0-81AD-5FB4704BFF6C}">
      <dgm:prSet/>
      <dgm:spPr/>
      <dgm:t>
        <a:bodyPr/>
        <a:lstStyle/>
        <a:p>
          <a:pPr rtl="0"/>
          <a:r>
            <a:rPr lang="en-AU" dirty="0" smtClean="0"/>
            <a:t>Be clear about intended activity: What, How, Why, How well?</a:t>
          </a:r>
          <a:endParaRPr lang="en-AU" dirty="0"/>
        </a:p>
      </dgm:t>
    </dgm:pt>
    <dgm:pt modelId="{E5484CDC-AA50-4674-80ED-140E74899E44}" type="parTrans" cxnId="{00CB467D-F182-4F11-83A8-EE0B869D100E}">
      <dgm:prSet/>
      <dgm:spPr/>
      <dgm:t>
        <a:bodyPr/>
        <a:lstStyle/>
        <a:p>
          <a:endParaRPr lang="en-AU"/>
        </a:p>
      </dgm:t>
    </dgm:pt>
    <dgm:pt modelId="{BA082DD9-89AD-49C4-A7DE-AF2A58A01BF4}" type="sibTrans" cxnId="{00CB467D-F182-4F11-83A8-EE0B869D100E}">
      <dgm:prSet/>
      <dgm:spPr/>
      <dgm:t>
        <a:bodyPr/>
        <a:lstStyle/>
        <a:p>
          <a:endParaRPr lang="en-AU"/>
        </a:p>
      </dgm:t>
    </dgm:pt>
    <dgm:pt modelId="{5BE4C95F-AF60-490A-BC43-AEFFC2A98C71}">
      <dgm:prSet/>
      <dgm:spPr/>
      <dgm:t>
        <a:bodyPr/>
        <a:lstStyle/>
        <a:p>
          <a:pPr rtl="0"/>
          <a:r>
            <a:rPr lang="en-AU" dirty="0" smtClean="0"/>
            <a:t>Identify the type of learning involved</a:t>
          </a:r>
          <a:endParaRPr lang="en-AU" dirty="0"/>
        </a:p>
      </dgm:t>
    </dgm:pt>
    <dgm:pt modelId="{10C997BB-961E-4065-910E-5CF7E2909FE1}" type="parTrans" cxnId="{11AD6780-8C2D-42D4-B739-D03E30982C50}">
      <dgm:prSet/>
      <dgm:spPr/>
      <dgm:t>
        <a:bodyPr/>
        <a:lstStyle/>
        <a:p>
          <a:endParaRPr lang="en-AU"/>
        </a:p>
      </dgm:t>
    </dgm:pt>
    <dgm:pt modelId="{165A39C5-7C31-440C-BF87-FF7806C7AC70}" type="sibTrans" cxnId="{11AD6780-8C2D-42D4-B739-D03E30982C50}">
      <dgm:prSet/>
      <dgm:spPr/>
      <dgm:t>
        <a:bodyPr/>
        <a:lstStyle/>
        <a:p>
          <a:endParaRPr lang="en-AU"/>
        </a:p>
      </dgm:t>
    </dgm:pt>
    <dgm:pt modelId="{1DDC7B97-5AAF-453E-A709-84D277B64227}">
      <dgm:prSet/>
      <dgm:spPr/>
      <dgm:t>
        <a:bodyPr/>
        <a:lstStyle/>
        <a:p>
          <a:pPr rtl="0"/>
          <a:r>
            <a:rPr lang="en-AU" dirty="0" smtClean="0"/>
            <a:t>Define the extent of learning required</a:t>
          </a:r>
        </a:p>
      </dgm:t>
    </dgm:pt>
    <dgm:pt modelId="{D2D58B2E-1618-4398-A829-0E3519448DCD}" type="parTrans" cxnId="{8678417F-5F2E-49C1-B2EB-69E2B115ACEE}">
      <dgm:prSet/>
      <dgm:spPr/>
      <dgm:t>
        <a:bodyPr/>
        <a:lstStyle/>
        <a:p>
          <a:endParaRPr lang="en-AU"/>
        </a:p>
      </dgm:t>
    </dgm:pt>
    <dgm:pt modelId="{BD202E5F-895B-4FA6-85F5-05B4D0D804EB}" type="sibTrans" cxnId="{8678417F-5F2E-49C1-B2EB-69E2B115ACEE}">
      <dgm:prSet/>
      <dgm:spPr/>
      <dgm:t>
        <a:bodyPr/>
        <a:lstStyle/>
        <a:p>
          <a:endParaRPr lang="en-AU"/>
        </a:p>
      </dgm:t>
    </dgm:pt>
    <dgm:pt modelId="{174965FF-1E2C-4CFB-B1D2-BB0FC580AD01}">
      <dgm:prSet/>
      <dgm:spPr/>
      <dgm:t>
        <a:bodyPr/>
        <a:lstStyle/>
        <a:p>
          <a:pPr marL="179388" marR="0" indent="-179388" defTabSz="6667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AU" dirty="0" smtClean="0"/>
            <a:t>Commit to a view of learning (and teaching): Pedagogy</a:t>
          </a:r>
          <a:endParaRPr lang="en-AU" dirty="0"/>
        </a:p>
      </dgm:t>
    </dgm:pt>
    <dgm:pt modelId="{F0F3F2EB-EC13-4947-904E-3F141EC9B50E}" type="parTrans" cxnId="{CD0FBF2D-AF2E-4A73-98FC-1165AAE00794}">
      <dgm:prSet/>
      <dgm:spPr/>
      <dgm:t>
        <a:bodyPr/>
        <a:lstStyle/>
        <a:p>
          <a:endParaRPr lang="en-AU"/>
        </a:p>
      </dgm:t>
    </dgm:pt>
    <dgm:pt modelId="{41A57EA8-99FC-4DF5-95F3-8E703C17CC4F}" type="sibTrans" cxnId="{CD0FBF2D-AF2E-4A73-98FC-1165AAE00794}">
      <dgm:prSet/>
      <dgm:spPr/>
      <dgm:t>
        <a:bodyPr/>
        <a:lstStyle/>
        <a:p>
          <a:endParaRPr lang="en-AU"/>
        </a:p>
      </dgm:t>
    </dgm:pt>
    <dgm:pt modelId="{3A58F8AC-0E9F-44DE-AE6F-9FF132D3F128}">
      <dgm:prSet/>
      <dgm:spPr/>
      <dgm:t>
        <a:bodyPr/>
        <a:lstStyle/>
        <a:p>
          <a:pPr rtl="0"/>
          <a:r>
            <a:rPr lang="en-AU" dirty="0" smtClean="0"/>
            <a:t>Be clear about links between learning tasks and objectives of course</a:t>
          </a:r>
          <a:endParaRPr lang="en-AU" dirty="0"/>
        </a:p>
      </dgm:t>
    </dgm:pt>
    <dgm:pt modelId="{E2B07015-F9A7-4885-BDB7-F5E5771DE723}" type="parTrans" cxnId="{B35415FF-F9F0-4AE9-8460-B940047A0558}">
      <dgm:prSet/>
      <dgm:spPr/>
    </dgm:pt>
    <dgm:pt modelId="{EFD71856-624D-4703-8201-577A66EEADB3}" type="sibTrans" cxnId="{B35415FF-F9F0-4AE9-8460-B940047A0558}">
      <dgm:prSet/>
      <dgm:spPr/>
    </dgm:pt>
    <dgm:pt modelId="{CE501AFB-0DD7-4524-A7AA-4D16A955ED59}">
      <dgm:prSet/>
      <dgm:spPr/>
      <dgm:t>
        <a:bodyPr/>
        <a:lstStyle/>
        <a:p>
          <a:pPr rtl="0"/>
          <a:r>
            <a:rPr lang="en-AU" dirty="0" smtClean="0"/>
            <a:t>Consider motivation</a:t>
          </a:r>
          <a:endParaRPr lang="en-AU" dirty="0"/>
        </a:p>
      </dgm:t>
    </dgm:pt>
    <dgm:pt modelId="{C36607BF-F8C0-4338-9B49-328A2E501A4C}" type="parTrans" cxnId="{B859218A-C676-4F06-BBE5-1707E0E60B68}">
      <dgm:prSet/>
      <dgm:spPr/>
    </dgm:pt>
    <dgm:pt modelId="{5DEB610E-E8AB-4032-A87B-3F1BF230EA4A}" type="sibTrans" cxnId="{B859218A-C676-4F06-BBE5-1707E0E60B68}">
      <dgm:prSet/>
      <dgm:spPr/>
    </dgm:pt>
    <dgm:pt modelId="{C2EB4C03-B776-422F-86F0-EC1232EC56ED}">
      <dgm:prSet/>
      <dgm:spPr/>
      <dgm:t>
        <a:bodyPr/>
        <a:lstStyle/>
        <a:p>
          <a:pPr marL="179388" indent="-179388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AU" dirty="0" smtClean="0"/>
            <a:t>Identify intended learning activity:</a:t>
          </a:r>
          <a:br>
            <a:rPr lang="en-AU" dirty="0" smtClean="0"/>
          </a:br>
          <a:r>
            <a:rPr lang="en-AU" i="1" dirty="0" smtClean="0"/>
            <a:t>What do learners *do* as part of ‘learning</a:t>
          </a:r>
          <a:r>
            <a:rPr lang="en-AU" dirty="0" smtClean="0"/>
            <a:t>’?</a:t>
          </a:r>
          <a:endParaRPr lang="en-AU" dirty="0"/>
        </a:p>
      </dgm:t>
    </dgm:pt>
    <dgm:pt modelId="{CAAA4C6C-91A8-44EB-9D7D-178E67A2BFAC}" type="parTrans" cxnId="{EC5DCD42-23F1-4E7F-BA34-6A22777C87DA}">
      <dgm:prSet/>
      <dgm:spPr/>
    </dgm:pt>
    <dgm:pt modelId="{A46F044C-18FA-4CBB-8048-461926879289}" type="sibTrans" cxnId="{EC5DCD42-23F1-4E7F-BA34-6A22777C87DA}">
      <dgm:prSet/>
      <dgm:spPr/>
    </dgm:pt>
    <dgm:pt modelId="{630BB782-3258-4AC4-8BB4-8C758CCEC555}">
      <dgm:prSet/>
      <dgm:spPr/>
      <dgm:t>
        <a:bodyPr/>
        <a:lstStyle/>
        <a:p>
          <a:pPr marL="179388" marR="0" indent="-179388" defTabSz="6667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AU" dirty="0" smtClean="0"/>
            <a:t>Conceptualise learning as an active process: </a:t>
          </a:r>
          <a:endParaRPr lang="en-AU" dirty="0"/>
        </a:p>
      </dgm:t>
    </dgm:pt>
    <dgm:pt modelId="{86A626E4-C35D-452C-87F8-A374806DDD5A}" type="parTrans" cxnId="{55A6B7D5-AE66-495C-9F27-321D52599582}">
      <dgm:prSet/>
      <dgm:spPr/>
    </dgm:pt>
    <dgm:pt modelId="{37E7166E-E998-44FF-BB66-DB78D96FC3E0}" type="sibTrans" cxnId="{55A6B7D5-AE66-495C-9F27-321D52599582}">
      <dgm:prSet/>
      <dgm:spPr/>
    </dgm:pt>
    <dgm:pt modelId="{5F9DF457-ADBA-48DC-B9C1-9F7E1C1AA1A4}" type="pres">
      <dgm:prSet presAssocID="{B7E28149-EF6F-421F-9B2D-DD81552CCEA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399746E0-BB18-4D80-A7A1-07009683CE0C}" type="pres">
      <dgm:prSet presAssocID="{B3CAC089-E52E-4274-ADCE-EADA75F11254}" presName="linNode" presStyleCnt="0"/>
      <dgm:spPr/>
      <dgm:t>
        <a:bodyPr/>
        <a:lstStyle/>
        <a:p>
          <a:endParaRPr lang="en-AU"/>
        </a:p>
      </dgm:t>
    </dgm:pt>
    <dgm:pt modelId="{3417E4EA-9B34-4B28-8EA4-2BE33BC894EA}" type="pres">
      <dgm:prSet presAssocID="{B3CAC089-E52E-4274-ADCE-EADA75F1125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F6DFD3E-98F0-4724-8B54-68ED9B208DBA}" type="pres">
      <dgm:prSet presAssocID="{B3CAC089-E52E-4274-ADCE-EADA75F1125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C7D8CC0-0AF7-41A7-9E3F-E1DF0BA3ADFB}" type="pres">
      <dgm:prSet presAssocID="{EB13345F-F577-4ACB-B10A-F4073D67D2A8}" presName="sp" presStyleCnt="0"/>
      <dgm:spPr/>
      <dgm:t>
        <a:bodyPr/>
        <a:lstStyle/>
        <a:p>
          <a:endParaRPr lang="en-AU"/>
        </a:p>
      </dgm:t>
    </dgm:pt>
    <dgm:pt modelId="{6194662F-9DAE-4431-9CF2-BAEE88EB3EA5}" type="pres">
      <dgm:prSet presAssocID="{A1A7817E-888E-4CA3-BB66-4C16B2D660E4}" presName="linNode" presStyleCnt="0"/>
      <dgm:spPr/>
      <dgm:t>
        <a:bodyPr/>
        <a:lstStyle/>
        <a:p>
          <a:endParaRPr lang="en-AU"/>
        </a:p>
      </dgm:t>
    </dgm:pt>
    <dgm:pt modelId="{B2D9D47A-9872-4E23-A996-3472AEDB078B}" type="pres">
      <dgm:prSet presAssocID="{A1A7817E-888E-4CA3-BB66-4C16B2D660E4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B6AB2156-20A6-45E2-A3E6-42D1067C62BA}" type="pres">
      <dgm:prSet presAssocID="{A1A7817E-888E-4CA3-BB66-4C16B2D660E4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E6B4041-EB43-4356-A805-7A88F138377E}" type="pres">
      <dgm:prSet presAssocID="{FA54C216-D3FF-4149-8179-B47AB49F1EDC}" presName="sp" presStyleCnt="0"/>
      <dgm:spPr/>
      <dgm:t>
        <a:bodyPr/>
        <a:lstStyle/>
        <a:p>
          <a:endParaRPr lang="en-AU"/>
        </a:p>
      </dgm:t>
    </dgm:pt>
    <dgm:pt modelId="{52AF2D1A-5580-49C9-8285-2AACAA079BDE}" type="pres">
      <dgm:prSet presAssocID="{E49AF5AA-39FA-4F68-B27B-16FA12453BF0}" presName="linNode" presStyleCnt="0"/>
      <dgm:spPr/>
      <dgm:t>
        <a:bodyPr/>
        <a:lstStyle/>
        <a:p>
          <a:endParaRPr lang="en-AU"/>
        </a:p>
      </dgm:t>
    </dgm:pt>
    <dgm:pt modelId="{A3BDFB0B-352D-44B4-8322-59EBBB763556}" type="pres">
      <dgm:prSet presAssocID="{E49AF5AA-39FA-4F68-B27B-16FA12453BF0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F1B6E60-F594-41E1-B138-A4609CA2ACDC}" type="pres">
      <dgm:prSet presAssocID="{E49AF5AA-39FA-4F68-B27B-16FA12453BF0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CF06B096-A36A-4DB6-98CB-343B8DDEF843}" type="presOf" srcId="{6A6C88D6-B6D4-47E0-81AD-5FB4704BFF6C}" destId="{0F1B6E60-F594-41E1-B138-A4609CA2ACDC}" srcOrd="0" destOrd="1" presId="urn:microsoft.com/office/officeart/2005/8/layout/vList5"/>
    <dgm:cxn modelId="{3697B6DA-273B-48F4-AFCE-DBFCF1A35CCC}" type="presOf" srcId="{630BB782-3258-4AC4-8BB4-8C758CCEC555}" destId="{B6AB2156-20A6-45E2-A3E6-42D1067C62BA}" srcOrd="0" destOrd="1" presId="urn:microsoft.com/office/officeart/2005/8/layout/vList5"/>
    <dgm:cxn modelId="{B35415FF-F9F0-4AE9-8460-B940047A0558}" srcId="{E49AF5AA-39FA-4F68-B27B-16FA12453BF0}" destId="{3A58F8AC-0E9F-44DE-AE6F-9FF132D3F128}" srcOrd="2" destOrd="0" parTransId="{E2B07015-F9A7-4885-BDB7-F5E5771DE723}" sibTransId="{EFD71856-624D-4703-8201-577A66EEADB3}"/>
    <dgm:cxn modelId="{8F1F5C0B-473A-4C7D-BF19-CB3235D5D9CF}" srcId="{B7E28149-EF6F-421F-9B2D-DD81552CCEA1}" destId="{E49AF5AA-39FA-4F68-B27B-16FA12453BF0}" srcOrd="2" destOrd="0" parTransId="{EEE9D976-7402-4CA4-9E2D-0644195CB6DC}" sibTransId="{377295F4-39CE-485E-AC6D-B093F55DACED}"/>
    <dgm:cxn modelId="{EBF3657F-2500-44F8-8C7C-B9C024470473}" type="presOf" srcId="{5452F37C-6999-4E5B-8606-D39B3144D990}" destId="{0F1B6E60-F594-41E1-B138-A4609CA2ACDC}" srcOrd="0" destOrd="0" presId="urn:microsoft.com/office/officeart/2005/8/layout/vList5"/>
    <dgm:cxn modelId="{00CB467D-F182-4F11-83A8-EE0B869D100E}" srcId="{E49AF5AA-39FA-4F68-B27B-16FA12453BF0}" destId="{6A6C88D6-B6D4-47E0-81AD-5FB4704BFF6C}" srcOrd="1" destOrd="0" parTransId="{E5484CDC-AA50-4674-80ED-140E74899E44}" sibTransId="{BA082DD9-89AD-49C4-A7DE-AF2A58A01BF4}"/>
    <dgm:cxn modelId="{6953BF33-F972-4098-B6C0-ECC507F20086}" type="presOf" srcId="{E49AF5AA-39FA-4F68-B27B-16FA12453BF0}" destId="{A3BDFB0B-352D-44B4-8322-59EBBB763556}" srcOrd="0" destOrd="0" presId="urn:microsoft.com/office/officeart/2005/8/layout/vList5"/>
    <dgm:cxn modelId="{CD0FBF2D-AF2E-4A73-98FC-1165AAE00794}" srcId="{A1A7817E-888E-4CA3-BB66-4C16B2D660E4}" destId="{174965FF-1E2C-4CFB-B1D2-BB0FC580AD01}" srcOrd="0" destOrd="0" parTransId="{F0F3F2EB-EC13-4947-904E-3F141EC9B50E}" sibTransId="{41A57EA8-99FC-4DF5-95F3-8E703C17CC4F}"/>
    <dgm:cxn modelId="{27A22243-3D8A-4F40-9518-C570478839D7}" type="presOf" srcId="{A1A7817E-888E-4CA3-BB66-4C16B2D660E4}" destId="{B2D9D47A-9872-4E23-A996-3472AEDB078B}" srcOrd="0" destOrd="0" presId="urn:microsoft.com/office/officeart/2005/8/layout/vList5"/>
    <dgm:cxn modelId="{B859218A-C676-4F06-BBE5-1707E0E60B68}" srcId="{E49AF5AA-39FA-4F68-B27B-16FA12453BF0}" destId="{CE501AFB-0DD7-4524-A7AA-4D16A955ED59}" srcOrd="3" destOrd="0" parTransId="{C36607BF-F8C0-4338-9B49-328A2E501A4C}" sibTransId="{5DEB610E-E8AB-4032-A87B-3F1BF230EA4A}"/>
    <dgm:cxn modelId="{AAE8F374-DD16-4DF8-B007-E658B5830558}" type="presOf" srcId="{1DDC7B97-5AAF-453E-A709-84D277B64227}" destId="{5F6DFD3E-98F0-4724-8B54-68ED9B208DBA}" srcOrd="0" destOrd="3" presId="urn:microsoft.com/office/officeart/2005/8/layout/vList5"/>
    <dgm:cxn modelId="{34661624-54AC-42A4-BCE1-7739F4FC25F6}" type="presOf" srcId="{5BE4C95F-AF60-490A-BC43-AEFFC2A98C71}" destId="{5F6DFD3E-98F0-4724-8B54-68ED9B208DBA}" srcOrd="0" destOrd="2" presId="urn:microsoft.com/office/officeart/2005/8/layout/vList5"/>
    <dgm:cxn modelId="{37F41385-DB8B-4830-873E-2AF77216A47B}" srcId="{E49AF5AA-39FA-4F68-B27B-16FA12453BF0}" destId="{5452F37C-6999-4E5B-8606-D39B3144D990}" srcOrd="0" destOrd="0" parTransId="{F47BFAB3-267A-4558-B1C3-CC40C34CE30A}" sibTransId="{6C08F94A-CD2D-43A8-A21F-8CBAEBB37319}"/>
    <dgm:cxn modelId="{EC5DCD42-23F1-4E7F-BA34-6A22777C87DA}" srcId="{A1A7817E-888E-4CA3-BB66-4C16B2D660E4}" destId="{C2EB4C03-B776-422F-86F0-EC1232EC56ED}" srcOrd="2" destOrd="0" parTransId="{CAAA4C6C-91A8-44EB-9D7D-178E67A2BFAC}" sibTransId="{A46F044C-18FA-4CBB-8048-461926879289}"/>
    <dgm:cxn modelId="{875FF8C0-E40A-4E8C-AF80-A615735974D8}" type="presOf" srcId="{B3CAC089-E52E-4274-ADCE-EADA75F11254}" destId="{3417E4EA-9B34-4B28-8EA4-2BE33BC894EA}" srcOrd="0" destOrd="0" presId="urn:microsoft.com/office/officeart/2005/8/layout/vList5"/>
    <dgm:cxn modelId="{C5871AFB-D02A-4452-BE41-BF30FD723FC5}" type="presOf" srcId="{B7E28149-EF6F-421F-9B2D-DD81552CCEA1}" destId="{5F9DF457-ADBA-48DC-B9C1-9F7E1C1AA1A4}" srcOrd="0" destOrd="0" presId="urn:microsoft.com/office/officeart/2005/8/layout/vList5"/>
    <dgm:cxn modelId="{EE814F22-011A-4FFF-9DA4-566B21CEAC43}" srcId="{B7E28149-EF6F-421F-9B2D-DD81552CCEA1}" destId="{B3CAC089-E52E-4274-ADCE-EADA75F11254}" srcOrd="0" destOrd="0" parTransId="{E3486297-D31D-4E3C-9DC3-5672453A33FF}" sibTransId="{EB13345F-F577-4ACB-B10A-F4073D67D2A8}"/>
    <dgm:cxn modelId="{D9210E2B-15F5-4CEF-BAA3-3A657E01821D}" srcId="{B3CAC089-E52E-4274-ADCE-EADA75F11254}" destId="{F25D1135-355D-41B4-935A-B71541DE2311}" srcOrd="0" destOrd="0" parTransId="{A0FE4B64-5448-4741-8E3E-773D41E868C7}" sibTransId="{69D8CF3E-63B6-476C-861C-C5783F0E490E}"/>
    <dgm:cxn modelId="{2E7FA946-7C7E-46F1-AAE5-3B2FD4BD2B20}" srcId="{B7E28149-EF6F-421F-9B2D-DD81552CCEA1}" destId="{A1A7817E-888E-4CA3-BB66-4C16B2D660E4}" srcOrd="1" destOrd="0" parTransId="{BB83AADD-4EE9-4EC8-BE6E-D024AAB24C58}" sibTransId="{FA54C216-D3FF-4149-8179-B47AB49F1EDC}"/>
    <dgm:cxn modelId="{9EBD114D-0469-4867-B3F4-8AD8BB83FF6A}" type="presOf" srcId="{C2EB4C03-B776-422F-86F0-EC1232EC56ED}" destId="{B6AB2156-20A6-45E2-A3E6-42D1067C62BA}" srcOrd="0" destOrd="2" presId="urn:microsoft.com/office/officeart/2005/8/layout/vList5"/>
    <dgm:cxn modelId="{8043B24D-93AB-4840-ADA9-7F20988CADDD}" type="presOf" srcId="{F25D1135-355D-41B4-935A-B71541DE2311}" destId="{5F6DFD3E-98F0-4724-8B54-68ED9B208DBA}" srcOrd="0" destOrd="0" presId="urn:microsoft.com/office/officeart/2005/8/layout/vList5"/>
    <dgm:cxn modelId="{502ECA7B-8CD8-4557-ADC7-E8A10D72F616}" type="presOf" srcId="{CE501AFB-0DD7-4524-A7AA-4D16A955ED59}" destId="{0F1B6E60-F594-41E1-B138-A4609CA2ACDC}" srcOrd="0" destOrd="3" presId="urn:microsoft.com/office/officeart/2005/8/layout/vList5"/>
    <dgm:cxn modelId="{EAA23A06-A84D-4638-9ED3-0B1AC94F93AD}" type="presOf" srcId="{174965FF-1E2C-4CFB-B1D2-BB0FC580AD01}" destId="{B6AB2156-20A6-45E2-A3E6-42D1067C62BA}" srcOrd="0" destOrd="0" presId="urn:microsoft.com/office/officeart/2005/8/layout/vList5"/>
    <dgm:cxn modelId="{C703B51A-5581-4505-A216-E66D20229B20}" type="presOf" srcId="{3A58F8AC-0E9F-44DE-AE6F-9FF132D3F128}" destId="{0F1B6E60-F594-41E1-B138-A4609CA2ACDC}" srcOrd="0" destOrd="2" presId="urn:microsoft.com/office/officeart/2005/8/layout/vList5"/>
    <dgm:cxn modelId="{11AD6780-8C2D-42D4-B739-D03E30982C50}" srcId="{B3CAC089-E52E-4274-ADCE-EADA75F11254}" destId="{5BE4C95F-AF60-490A-BC43-AEFFC2A98C71}" srcOrd="2" destOrd="0" parTransId="{10C997BB-961E-4065-910E-5CF7E2909FE1}" sibTransId="{165A39C5-7C31-440C-BF87-FF7806C7AC70}"/>
    <dgm:cxn modelId="{73549452-94E0-4EA3-A8A5-B19EFC67D3E7}" srcId="{B3CAC089-E52E-4274-ADCE-EADA75F11254}" destId="{629D982A-A132-45B3-93BC-48C7536130AA}" srcOrd="1" destOrd="0" parTransId="{EEDE1D5E-2D95-434C-93C0-BE3452726CE1}" sibTransId="{304AE672-FDB8-46C4-9DD8-220E47FFD0C5}"/>
    <dgm:cxn modelId="{55A6B7D5-AE66-495C-9F27-321D52599582}" srcId="{A1A7817E-888E-4CA3-BB66-4C16B2D660E4}" destId="{630BB782-3258-4AC4-8BB4-8C758CCEC555}" srcOrd="1" destOrd="0" parTransId="{86A626E4-C35D-452C-87F8-A374806DDD5A}" sibTransId="{37E7166E-E998-44FF-BB66-DB78D96FC3E0}"/>
    <dgm:cxn modelId="{8678417F-5F2E-49C1-B2EB-69E2B115ACEE}" srcId="{B3CAC089-E52E-4274-ADCE-EADA75F11254}" destId="{1DDC7B97-5AAF-453E-A709-84D277B64227}" srcOrd="3" destOrd="0" parTransId="{D2D58B2E-1618-4398-A829-0E3519448DCD}" sibTransId="{BD202E5F-895B-4FA6-85F5-05B4D0D804EB}"/>
    <dgm:cxn modelId="{3F872460-2429-4BF7-A99C-87E23275400C}" type="presOf" srcId="{629D982A-A132-45B3-93BC-48C7536130AA}" destId="{5F6DFD3E-98F0-4724-8B54-68ED9B208DBA}" srcOrd="0" destOrd="1" presId="urn:microsoft.com/office/officeart/2005/8/layout/vList5"/>
    <dgm:cxn modelId="{55342244-DFFB-4015-8B26-684284C97B74}" type="presParOf" srcId="{5F9DF457-ADBA-48DC-B9C1-9F7E1C1AA1A4}" destId="{399746E0-BB18-4D80-A7A1-07009683CE0C}" srcOrd="0" destOrd="0" presId="urn:microsoft.com/office/officeart/2005/8/layout/vList5"/>
    <dgm:cxn modelId="{71FCFE65-C6B6-4B45-866D-F8EEA00D8751}" type="presParOf" srcId="{399746E0-BB18-4D80-A7A1-07009683CE0C}" destId="{3417E4EA-9B34-4B28-8EA4-2BE33BC894EA}" srcOrd="0" destOrd="0" presId="urn:microsoft.com/office/officeart/2005/8/layout/vList5"/>
    <dgm:cxn modelId="{CF55FBE4-5351-41C0-8887-7C1137F1BB21}" type="presParOf" srcId="{399746E0-BB18-4D80-A7A1-07009683CE0C}" destId="{5F6DFD3E-98F0-4724-8B54-68ED9B208DBA}" srcOrd="1" destOrd="0" presId="urn:microsoft.com/office/officeart/2005/8/layout/vList5"/>
    <dgm:cxn modelId="{06056A2C-B439-4DB4-99B8-CF8AEE76A6E9}" type="presParOf" srcId="{5F9DF457-ADBA-48DC-B9C1-9F7E1C1AA1A4}" destId="{3C7D8CC0-0AF7-41A7-9E3F-E1DF0BA3ADFB}" srcOrd="1" destOrd="0" presId="urn:microsoft.com/office/officeart/2005/8/layout/vList5"/>
    <dgm:cxn modelId="{D963D63E-EA9D-4AAE-83CE-BE7AFC34A243}" type="presParOf" srcId="{5F9DF457-ADBA-48DC-B9C1-9F7E1C1AA1A4}" destId="{6194662F-9DAE-4431-9CF2-BAEE88EB3EA5}" srcOrd="2" destOrd="0" presId="urn:microsoft.com/office/officeart/2005/8/layout/vList5"/>
    <dgm:cxn modelId="{FF09A327-9549-4754-9BA2-BE8F3891597B}" type="presParOf" srcId="{6194662F-9DAE-4431-9CF2-BAEE88EB3EA5}" destId="{B2D9D47A-9872-4E23-A996-3472AEDB078B}" srcOrd="0" destOrd="0" presId="urn:microsoft.com/office/officeart/2005/8/layout/vList5"/>
    <dgm:cxn modelId="{BDB68F5E-62A2-49D3-93A9-51CAC2C67B6C}" type="presParOf" srcId="{6194662F-9DAE-4431-9CF2-BAEE88EB3EA5}" destId="{B6AB2156-20A6-45E2-A3E6-42D1067C62BA}" srcOrd="1" destOrd="0" presId="urn:microsoft.com/office/officeart/2005/8/layout/vList5"/>
    <dgm:cxn modelId="{539265F0-50CF-480B-B337-76B5C2AC7F8D}" type="presParOf" srcId="{5F9DF457-ADBA-48DC-B9C1-9F7E1C1AA1A4}" destId="{CE6B4041-EB43-4356-A805-7A88F138377E}" srcOrd="3" destOrd="0" presId="urn:microsoft.com/office/officeart/2005/8/layout/vList5"/>
    <dgm:cxn modelId="{324E69C3-066E-457B-98C8-B02BA324CB1D}" type="presParOf" srcId="{5F9DF457-ADBA-48DC-B9C1-9F7E1C1AA1A4}" destId="{52AF2D1A-5580-49C9-8285-2AACAA079BDE}" srcOrd="4" destOrd="0" presId="urn:microsoft.com/office/officeart/2005/8/layout/vList5"/>
    <dgm:cxn modelId="{8FE6DE98-FDB7-4930-BF31-4085213D38BB}" type="presParOf" srcId="{52AF2D1A-5580-49C9-8285-2AACAA079BDE}" destId="{A3BDFB0B-352D-44B4-8322-59EBBB763556}" srcOrd="0" destOrd="0" presId="urn:microsoft.com/office/officeart/2005/8/layout/vList5"/>
    <dgm:cxn modelId="{C305A6D0-09D2-4FDD-B513-E923CBF06405}" type="presParOf" srcId="{52AF2D1A-5580-49C9-8285-2AACAA079BDE}" destId="{0F1B6E60-F594-41E1-B138-A4609CA2ACD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A6FE9BC-AE18-4883-ADE7-56ABC08CE9B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AU"/>
        </a:p>
      </dgm:t>
    </dgm:pt>
    <dgm:pt modelId="{6E5D42D0-58CB-443D-8DFD-2DD6D8FC8274}">
      <dgm:prSet/>
      <dgm:spPr/>
      <dgm:t>
        <a:bodyPr/>
        <a:lstStyle/>
        <a:p>
          <a:pPr rtl="0"/>
          <a:r>
            <a:rPr lang="en-AU" i="1" smtClean="0"/>
            <a:t>Introjection</a:t>
          </a:r>
          <a:r>
            <a:rPr lang="en-AU" smtClean="0"/>
            <a:t> is seen in students who engage in a task </a:t>
          </a:r>
          <a:r>
            <a:rPr lang="en-AU" b="1" smtClean="0"/>
            <a:t>because they feel they should due to the expectations of others</a:t>
          </a:r>
          <a:r>
            <a:rPr lang="en-AU" smtClean="0"/>
            <a:t>, and feel guilty if they do not </a:t>
          </a:r>
          <a:br>
            <a:rPr lang="en-AU" smtClean="0"/>
          </a:br>
          <a:r>
            <a:rPr lang="en-AU" smtClean="0"/>
            <a:t>(I do it for you)</a:t>
          </a:r>
          <a:endParaRPr lang="en-AU" dirty="0"/>
        </a:p>
      </dgm:t>
    </dgm:pt>
    <dgm:pt modelId="{5B7D4791-E9CD-4192-A95F-A75D6EC46B97}" type="parTrans" cxnId="{C083C074-01D2-4B2F-87A4-AB8C93BFB0AF}">
      <dgm:prSet/>
      <dgm:spPr/>
      <dgm:t>
        <a:bodyPr/>
        <a:lstStyle/>
        <a:p>
          <a:endParaRPr lang="en-AU"/>
        </a:p>
      </dgm:t>
    </dgm:pt>
    <dgm:pt modelId="{DC6594F2-46F7-4019-AE08-A2B9DD0E778C}" type="sibTrans" cxnId="{C083C074-01D2-4B2F-87A4-AB8C93BFB0AF}">
      <dgm:prSet/>
      <dgm:spPr/>
      <dgm:t>
        <a:bodyPr/>
        <a:lstStyle/>
        <a:p>
          <a:endParaRPr lang="en-AU"/>
        </a:p>
      </dgm:t>
    </dgm:pt>
    <dgm:pt modelId="{6AC46C5B-2559-441D-B2CD-D7DCDBFC06F4}">
      <dgm:prSet/>
      <dgm:spPr/>
      <dgm:t>
        <a:bodyPr/>
        <a:lstStyle/>
        <a:p>
          <a:pPr rtl="0"/>
          <a:r>
            <a:rPr lang="en-AU" i="1" dirty="0" smtClean="0"/>
            <a:t>Identification</a:t>
          </a:r>
          <a:r>
            <a:rPr lang="en-AU" dirty="0" smtClean="0"/>
            <a:t> is associated with individuals who engage in the task </a:t>
          </a:r>
          <a:r>
            <a:rPr lang="en-AU" b="1" dirty="0" smtClean="0"/>
            <a:t>because the results of performing that task may have personal value </a:t>
          </a:r>
          <a:r>
            <a:rPr lang="en-AU" dirty="0" smtClean="0"/>
            <a:t>to them </a:t>
          </a:r>
          <a:br>
            <a:rPr lang="en-AU" dirty="0" smtClean="0"/>
          </a:br>
          <a:r>
            <a:rPr lang="en-AU" dirty="0" smtClean="0"/>
            <a:t>(Means-end proposition)</a:t>
          </a:r>
          <a:endParaRPr lang="en-AU" dirty="0"/>
        </a:p>
      </dgm:t>
    </dgm:pt>
    <dgm:pt modelId="{88651191-E1AB-49BC-8D39-B23021F15EAB}" type="parTrans" cxnId="{30D71C82-B725-4E8E-AF81-0D2F822DAC31}">
      <dgm:prSet/>
      <dgm:spPr/>
      <dgm:t>
        <a:bodyPr/>
        <a:lstStyle/>
        <a:p>
          <a:endParaRPr lang="en-AU"/>
        </a:p>
      </dgm:t>
    </dgm:pt>
    <dgm:pt modelId="{03989FBC-A92C-417F-B0B6-24680293DF44}" type="sibTrans" cxnId="{30D71C82-B725-4E8E-AF81-0D2F822DAC31}">
      <dgm:prSet/>
      <dgm:spPr/>
      <dgm:t>
        <a:bodyPr/>
        <a:lstStyle/>
        <a:p>
          <a:endParaRPr lang="en-AU"/>
        </a:p>
      </dgm:t>
    </dgm:pt>
    <dgm:pt modelId="{033A0EBE-55F9-46A3-9FD3-31FC7FC75048}">
      <dgm:prSet/>
      <dgm:spPr/>
      <dgm:t>
        <a:bodyPr/>
        <a:lstStyle/>
        <a:p>
          <a:pPr rtl="0"/>
          <a:r>
            <a:rPr lang="en-AU" i="1" dirty="0" smtClean="0"/>
            <a:t>Integration</a:t>
          </a:r>
          <a:r>
            <a:rPr lang="en-AU" dirty="0" smtClean="0"/>
            <a:t> in which learners engage in the activity </a:t>
          </a:r>
          <a:r>
            <a:rPr lang="en-AU" b="1" dirty="0" smtClean="0"/>
            <a:t>because of its significance to their sense of self. </a:t>
          </a:r>
          <a:br>
            <a:rPr lang="en-AU" b="1" dirty="0" smtClean="0"/>
          </a:br>
          <a:r>
            <a:rPr lang="en-AU" dirty="0" smtClean="0"/>
            <a:t>(I do it because it makes me feel good about myself)</a:t>
          </a:r>
          <a:endParaRPr lang="en-AU" b="1" dirty="0"/>
        </a:p>
      </dgm:t>
    </dgm:pt>
    <dgm:pt modelId="{D04C478D-A93A-4F63-97EC-6F45B8867E15}" type="parTrans" cxnId="{08FF8DA3-FECB-4530-95F7-A9A4900522E8}">
      <dgm:prSet/>
      <dgm:spPr/>
      <dgm:t>
        <a:bodyPr/>
        <a:lstStyle/>
        <a:p>
          <a:endParaRPr lang="en-AU"/>
        </a:p>
      </dgm:t>
    </dgm:pt>
    <dgm:pt modelId="{654A2508-EF89-4537-B1C8-7F12A982E975}" type="sibTrans" cxnId="{08FF8DA3-FECB-4530-95F7-A9A4900522E8}">
      <dgm:prSet/>
      <dgm:spPr/>
      <dgm:t>
        <a:bodyPr/>
        <a:lstStyle/>
        <a:p>
          <a:endParaRPr lang="en-AU"/>
        </a:p>
      </dgm:t>
    </dgm:pt>
    <dgm:pt modelId="{C4C33E47-E0A3-4F89-8FFD-8CBA7E56DE58}" type="pres">
      <dgm:prSet presAssocID="{6A6FE9BC-AE18-4883-ADE7-56ABC08CE9B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9A3BF333-73ED-43A5-92CC-E4DFECC4D3D6}" type="pres">
      <dgm:prSet presAssocID="{6E5D42D0-58CB-443D-8DFD-2DD6D8FC827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2BD01D4-FC93-4AC8-BB44-C88B1BEF8E93}" type="pres">
      <dgm:prSet presAssocID="{DC6594F2-46F7-4019-AE08-A2B9DD0E778C}" presName="spacer" presStyleCnt="0"/>
      <dgm:spPr/>
    </dgm:pt>
    <dgm:pt modelId="{F56D223A-D249-4A44-888A-56CB7F4EFC71}" type="pres">
      <dgm:prSet presAssocID="{6AC46C5B-2559-441D-B2CD-D7DCDBFC06F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424D0A86-BD40-4F1D-932C-C79E6379337C}" type="pres">
      <dgm:prSet presAssocID="{03989FBC-A92C-417F-B0B6-24680293DF44}" presName="spacer" presStyleCnt="0"/>
      <dgm:spPr/>
    </dgm:pt>
    <dgm:pt modelId="{B1CDA3F2-461E-4DE4-BE1C-F915F43193DC}" type="pres">
      <dgm:prSet presAssocID="{033A0EBE-55F9-46A3-9FD3-31FC7FC7504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A551A408-4327-41E6-9340-B8B23D7FF929}" type="presOf" srcId="{6E5D42D0-58CB-443D-8DFD-2DD6D8FC8274}" destId="{9A3BF333-73ED-43A5-92CC-E4DFECC4D3D6}" srcOrd="0" destOrd="0" presId="urn:microsoft.com/office/officeart/2005/8/layout/vList2"/>
    <dgm:cxn modelId="{B7B7C478-791C-48AD-A921-86A010C5231A}" type="presOf" srcId="{033A0EBE-55F9-46A3-9FD3-31FC7FC75048}" destId="{B1CDA3F2-461E-4DE4-BE1C-F915F43193DC}" srcOrd="0" destOrd="0" presId="urn:microsoft.com/office/officeart/2005/8/layout/vList2"/>
    <dgm:cxn modelId="{38920083-50DE-4A12-9795-750AEFA9A21F}" type="presOf" srcId="{6AC46C5B-2559-441D-B2CD-D7DCDBFC06F4}" destId="{F56D223A-D249-4A44-888A-56CB7F4EFC71}" srcOrd="0" destOrd="0" presId="urn:microsoft.com/office/officeart/2005/8/layout/vList2"/>
    <dgm:cxn modelId="{08FF8DA3-FECB-4530-95F7-A9A4900522E8}" srcId="{6A6FE9BC-AE18-4883-ADE7-56ABC08CE9BE}" destId="{033A0EBE-55F9-46A3-9FD3-31FC7FC75048}" srcOrd="2" destOrd="0" parTransId="{D04C478D-A93A-4F63-97EC-6F45B8867E15}" sibTransId="{654A2508-EF89-4537-B1C8-7F12A982E975}"/>
    <dgm:cxn modelId="{C083C074-01D2-4B2F-87A4-AB8C93BFB0AF}" srcId="{6A6FE9BC-AE18-4883-ADE7-56ABC08CE9BE}" destId="{6E5D42D0-58CB-443D-8DFD-2DD6D8FC8274}" srcOrd="0" destOrd="0" parTransId="{5B7D4791-E9CD-4192-A95F-A75D6EC46B97}" sibTransId="{DC6594F2-46F7-4019-AE08-A2B9DD0E778C}"/>
    <dgm:cxn modelId="{30D71C82-B725-4E8E-AF81-0D2F822DAC31}" srcId="{6A6FE9BC-AE18-4883-ADE7-56ABC08CE9BE}" destId="{6AC46C5B-2559-441D-B2CD-D7DCDBFC06F4}" srcOrd="1" destOrd="0" parTransId="{88651191-E1AB-49BC-8D39-B23021F15EAB}" sibTransId="{03989FBC-A92C-417F-B0B6-24680293DF44}"/>
    <dgm:cxn modelId="{2DD9E61C-19E7-4AF5-ACB6-2EB8A90BEDE5}" type="presOf" srcId="{6A6FE9BC-AE18-4883-ADE7-56ABC08CE9BE}" destId="{C4C33E47-E0A3-4F89-8FFD-8CBA7E56DE58}" srcOrd="0" destOrd="0" presId="urn:microsoft.com/office/officeart/2005/8/layout/vList2"/>
    <dgm:cxn modelId="{2A23FFC8-5489-48A3-BB9C-F7FE2EAFE03B}" type="presParOf" srcId="{C4C33E47-E0A3-4F89-8FFD-8CBA7E56DE58}" destId="{9A3BF333-73ED-43A5-92CC-E4DFECC4D3D6}" srcOrd="0" destOrd="0" presId="urn:microsoft.com/office/officeart/2005/8/layout/vList2"/>
    <dgm:cxn modelId="{BB31F142-6DD9-476D-9FBA-57ACF4EBD47F}" type="presParOf" srcId="{C4C33E47-E0A3-4F89-8FFD-8CBA7E56DE58}" destId="{12BD01D4-FC93-4AC8-BB44-C88B1BEF8E93}" srcOrd="1" destOrd="0" presId="urn:microsoft.com/office/officeart/2005/8/layout/vList2"/>
    <dgm:cxn modelId="{CD577F12-DBC3-401A-A71D-B4C8A6864A40}" type="presParOf" srcId="{C4C33E47-E0A3-4F89-8FFD-8CBA7E56DE58}" destId="{F56D223A-D249-4A44-888A-56CB7F4EFC71}" srcOrd="2" destOrd="0" presId="urn:microsoft.com/office/officeart/2005/8/layout/vList2"/>
    <dgm:cxn modelId="{10AEC16E-FFAF-4993-A4A7-5E461E86D29B}" type="presParOf" srcId="{C4C33E47-E0A3-4F89-8FFD-8CBA7E56DE58}" destId="{424D0A86-BD40-4F1D-932C-C79E6379337C}" srcOrd="3" destOrd="0" presId="urn:microsoft.com/office/officeart/2005/8/layout/vList2"/>
    <dgm:cxn modelId="{C64F5429-0BFD-4944-8805-B0BCF73E61C3}" type="presParOf" srcId="{C4C33E47-E0A3-4F89-8FFD-8CBA7E56DE58}" destId="{B1CDA3F2-461E-4DE4-BE1C-F915F43193D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CE41053-B8A8-4F18-B10B-411A02687F21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AU"/>
        </a:p>
      </dgm:t>
    </dgm:pt>
    <dgm:pt modelId="{C115191E-39A0-48C4-8AC9-41CD49ECF448}">
      <dgm:prSet/>
      <dgm:spPr/>
      <dgm:t>
        <a:bodyPr/>
        <a:lstStyle/>
        <a:p>
          <a:pPr rtl="0"/>
          <a:r>
            <a:rPr lang="en-AU" dirty="0" smtClean="0"/>
            <a:t>Reduced motivation</a:t>
          </a:r>
          <a:endParaRPr lang="en-AU" dirty="0"/>
        </a:p>
      </dgm:t>
    </dgm:pt>
    <dgm:pt modelId="{E03F20FA-222B-4286-8471-20C13ACEED55}" type="parTrans" cxnId="{FBC55BB7-77BB-4A83-B0BC-DE0119248E26}">
      <dgm:prSet/>
      <dgm:spPr/>
      <dgm:t>
        <a:bodyPr/>
        <a:lstStyle/>
        <a:p>
          <a:endParaRPr lang="en-AU"/>
        </a:p>
      </dgm:t>
    </dgm:pt>
    <dgm:pt modelId="{ECF7E761-CADA-4E95-AD53-2F0FC932DEB7}" type="sibTrans" cxnId="{FBC55BB7-77BB-4A83-B0BC-DE0119248E26}">
      <dgm:prSet/>
      <dgm:spPr/>
      <dgm:t>
        <a:bodyPr/>
        <a:lstStyle/>
        <a:p>
          <a:endParaRPr lang="en-AU"/>
        </a:p>
      </dgm:t>
    </dgm:pt>
    <dgm:pt modelId="{26E7E2ED-309A-46F7-A271-8339E4313E2B}">
      <dgm:prSet/>
      <dgm:spPr/>
      <dgm:t>
        <a:bodyPr/>
        <a:lstStyle/>
        <a:p>
          <a:pPr rtl="0"/>
          <a:r>
            <a:rPr lang="en-AU" dirty="0" smtClean="0"/>
            <a:t>High course workload (beyond credit/ workload norms)</a:t>
          </a:r>
          <a:endParaRPr lang="en-AU" dirty="0"/>
        </a:p>
      </dgm:t>
    </dgm:pt>
    <dgm:pt modelId="{86DAF1D3-1DC8-4BE4-8E92-3FB791A441B4}" type="parTrans" cxnId="{C46744A5-CD0F-4182-B5A6-BC1A7200D55F}">
      <dgm:prSet/>
      <dgm:spPr/>
      <dgm:t>
        <a:bodyPr/>
        <a:lstStyle/>
        <a:p>
          <a:endParaRPr lang="en-AU"/>
        </a:p>
      </dgm:t>
    </dgm:pt>
    <dgm:pt modelId="{06EC597F-2722-4F6D-94AA-C8B670C10494}" type="sibTrans" cxnId="{C46744A5-CD0F-4182-B5A6-BC1A7200D55F}">
      <dgm:prSet/>
      <dgm:spPr/>
      <dgm:t>
        <a:bodyPr/>
        <a:lstStyle/>
        <a:p>
          <a:endParaRPr lang="en-AU"/>
        </a:p>
      </dgm:t>
    </dgm:pt>
    <dgm:pt modelId="{316DED37-834A-4A1C-A8E8-C49577ADAAC6}">
      <dgm:prSet/>
      <dgm:spPr/>
      <dgm:t>
        <a:bodyPr/>
        <a:lstStyle/>
        <a:p>
          <a:pPr rtl="0"/>
          <a:r>
            <a:rPr lang="en-AU" dirty="0" smtClean="0"/>
            <a:t>High stakes assessment</a:t>
          </a:r>
          <a:endParaRPr lang="en-AU" dirty="0"/>
        </a:p>
      </dgm:t>
    </dgm:pt>
    <dgm:pt modelId="{705C5063-4499-4856-8404-8950EE0855C9}" type="parTrans" cxnId="{1D49BCA7-998A-49E2-A630-0B0AE621BFEA}">
      <dgm:prSet/>
      <dgm:spPr/>
      <dgm:t>
        <a:bodyPr/>
        <a:lstStyle/>
        <a:p>
          <a:endParaRPr lang="en-AU"/>
        </a:p>
      </dgm:t>
    </dgm:pt>
    <dgm:pt modelId="{93C2E7D6-CA75-49CC-8696-86C2B9446A91}" type="sibTrans" cxnId="{1D49BCA7-998A-49E2-A630-0B0AE621BFEA}">
      <dgm:prSet/>
      <dgm:spPr/>
      <dgm:t>
        <a:bodyPr/>
        <a:lstStyle/>
        <a:p>
          <a:endParaRPr lang="en-AU"/>
        </a:p>
      </dgm:t>
    </dgm:pt>
    <dgm:pt modelId="{4A2273D7-C7B4-4CEA-A189-354E3B873EDC}">
      <dgm:prSet/>
      <dgm:spPr/>
      <dgm:t>
        <a:bodyPr/>
        <a:lstStyle/>
        <a:p>
          <a:pPr rtl="0"/>
          <a:r>
            <a:rPr lang="en-AU" dirty="0" smtClean="0"/>
            <a:t>Time constraints</a:t>
          </a:r>
          <a:endParaRPr lang="en-AU" dirty="0"/>
        </a:p>
      </dgm:t>
    </dgm:pt>
    <dgm:pt modelId="{6EAFCE1B-B4BA-42DD-9DDA-FD6574BB2F72}" type="parTrans" cxnId="{AC30F191-6F76-4B0E-BC58-558C8C30662F}">
      <dgm:prSet/>
      <dgm:spPr/>
      <dgm:t>
        <a:bodyPr/>
        <a:lstStyle/>
        <a:p>
          <a:endParaRPr lang="en-AU"/>
        </a:p>
      </dgm:t>
    </dgm:pt>
    <dgm:pt modelId="{82270346-D7BC-4240-BC23-75F415A5A98B}" type="sibTrans" cxnId="{AC30F191-6F76-4B0E-BC58-558C8C30662F}">
      <dgm:prSet/>
      <dgm:spPr/>
      <dgm:t>
        <a:bodyPr/>
        <a:lstStyle/>
        <a:p>
          <a:endParaRPr lang="en-AU"/>
        </a:p>
      </dgm:t>
    </dgm:pt>
    <dgm:pt modelId="{16F0F476-F379-42C9-93A0-6CBA897B1446}">
      <dgm:prSet/>
      <dgm:spPr/>
      <dgm:t>
        <a:bodyPr/>
        <a:lstStyle/>
        <a:p>
          <a:pPr rtl="0"/>
          <a:r>
            <a:rPr lang="en-AU" dirty="0" smtClean="0"/>
            <a:t>Not accounting for individual circumstances</a:t>
          </a:r>
          <a:endParaRPr lang="en-AU" dirty="0"/>
        </a:p>
      </dgm:t>
    </dgm:pt>
    <dgm:pt modelId="{D97FA7AD-C1C6-4759-9ABF-64879CA465DD}" type="parTrans" cxnId="{5B93C777-03B7-421E-AFF1-B6370D318F5D}">
      <dgm:prSet/>
      <dgm:spPr/>
      <dgm:t>
        <a:bodyPr/>
        <a:lstStyle/>
        <a:p>
          <a:endParaRPr lang="en-AU"/>
        </a:p>
      </dgm:t>
    </dgm:pt>
    <dgm:pt modelId="{FD25529C-4B31-45DD-9D0C-68A98A581857}" type="sibTrans" cxnId="{5B93C777-03B7-421E-AFF1-B6370D318F5D}">
      <dgm:prSet/>
      <dgm:spPr/>
      <dgm:t>
        <a:bodyPr/>
        <a:lstStyle/>
        <a:p>
          <a:endParaRPr lang="en-AU"/>
        </a:p>
      </dgm:t>
    </dgm:pt>
    <dgm:pt modelId="{2EF00ED7-12EF-437B-A83B-F258C38216E0}">
      <dgm:prSet/>
      <dgm:spPr/>
      <dgm:t>
        <a:bodyPr/>
        <a:lstStyle/>
        <a:p>
          <a:pPr rtl="0"/>
          <a:r>
            <a:rPr lang="en-AU" dirty="0" smtClean="0"/>
            <a:t>Activity-technology mismatches</a:t>
          </a:r>
          <a:endParaRPr lang="en-AU" dirty="0"/>
        </a:p>
      </dgm:t>
    </dgm:pt>
    <dgm:pt modelId="{FEF2750F-C289-4D4A-BCEC-02AE6D1223CD}" type="parTrans" cxnId="{51D24480-F077-46A9-B155-4BAB93E8E136}">
      <dgm:prSet/>
      <dgm:spPr/>
      <dgm:t>
        <a:bodyPr/>
        <a:lstStyle/>
        <a:p>
          <a:endParaRPr lang="en-AU"/>
        </a:p>
      </dgm:t>
    </dgm:pt>
    <dgm:pt modelId="{4A52D1B1-479E-48BE-B67B-D01F7EF8DCC3}" type="sibTrans" cxnId="{51D24480-F077-46A9-B155-4BAB93E8E136}">
      <dgm:prSet/>
      <dgm:spPr/>
      <dgm:t>
        <a:bodyPr/>
        <a:lstStyle/>
        <a:p>
          <a:endParaRPr lang="en-AU"/>
        </a:p>
      </dgm:t>
    </dgm:pt>
    <dgm:pt modelId="{122999B6-D31D-41C7-9E6A-81FDBECBA1F4}">
      <dgm:prSet/>
      <dgm:spPr/>
      <dgm:t>
        <a:bodyPr/>
        <a:lstStyle/>
        <a:p>
          <a:pPr rtl="0"/>
          <a:r>
            <a:rPr lang="en-AU" dirty="0" smtClean="0"/>
            <a:t>Going beyond ‘support’ to ‘control’</a:t>
          </a:r>
          <a:endParaRPr lang="en-AU" dirty="0"/>
        </a:p>
      </dgm:t>
    </dgm:pt>
    <dgm:pt modelId="{E4818440-6698-4214-B4F0-F32FD57E243E}" type="parTrans" cxnId="{3A4372C9-E9AE-458A-88DF-C0714A935BF0}">
      <dgm:prSet/>
      <dgm:spPr/>
      <dgm:t>
        <a:bodyPr/>
        <a:lstStyle/>
        <a:p>
          <a:endParaRPr lang="en-AU"/>
        </a:p>
      </dgm:t>
    </dgm:pt>
    <dgm:pt modelId="{E5AD3DA8-C6C8-4A9B-A493-3BA2E32A9A00}" type="sibTrans" cxnId="{3A4372C9-E9AE-458A-88DF-C0714A935BF0}">
      <dgm:prSet/>
      <dgm:spPr/>
      <dgm:t>
        <a:bodyPr/>
        <a:lstStyle/>
        <a:p>
          <a:endParaRPr lang="en-AU"/>
        </a:p>
      </dgm:t>
    </dgm:pt>
    <dgm:pt modelId="{8E029A3A-2840-429A-A59D-8FDFD805F334}">
      <dgm:prSet/>
      <dgm:spPr/>
      <dgm:t>
        <a:bodyPr/>
        <a:lstStyle/>
        <a:p>
          <a:pPr rtl="0"/>
          <a:endParaRPr lang="en-AU" dirty="0"/>
        </a:p>
      </dgm:t>
    </dgm:pt>
    <dgm:pt modelId="{F47AE02D-52B7-44E4-833A-1D2A1BF515ED}" type="parTrans" cxnId="{6E6CC9EB-0D2E-4C63-8256-52D638C737B3}">
      <dgm:prSet/>
      <dgm:spPr/>
      <dgm:t>
        <a:bodyPr/>
        <a:lstStyle/>
        <a:p>
          <a:endParaRPr lang="en-AU"/>
        </a:p>
      </dgm:t>
    </dgm:pt>
    <dgm:pt modelId="{226D5E54-BE79-49F5-B35C-34CE3E8952FF}" type="sibTrans" cxnId="{6E6CC9EB-0D2E-4C63-8256-52D638C737B3}">
      <dgm:prSet/>
      <dgm:spPr/>
      <dgm:t>
        <a:bodyPr/>
        <a:lstStyle/>
        <a:p>
          <a:endParaRPr lang="en-AU"/>
        </a:p>
      </dgm:t>
    </dgm:pt>
    <dgm:pt modelId="{3DAD0F2C-64F5-4A6D-9812-F72D25DA5191}" type="pres">
      <dgm:prSet presAssocID="{FCE41053-B8A8-4F18-B10B-411A02687F2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FC524669-6E66-4481-86E4-11CC1CE83004}" type="pres">
      <dgm:prSet presAssocID="{C115191E-39A0-48C4-8AC9-41CD49ECF448}" presName="centerShape" presStyleLbl="node0" presStyleIdx="0" presStyleCnt="1"/>
      <dgm:spPr/>
      <dgm:t>
        <a:bodyPr/>
        <a:lstStyle/>
        <a:p>
          <a:endParaRPr lang="en-AU"/>
        </a:p>
      </dgm:t>
    </dgm:pt>
    <dgm:pt modelId="{64A7ED92-24B2-497C-8619-3E8688A7064C}" type="pres">
      <dgm:prSet presAssocID="{86DAF1D3-1DC8-4BE4-8E92-3FB791A441B4}" presName="parTrans" presStyleLbl="bgSibTrans2D1" presStyleIdx="0" presStyleCnt="6"/>
      <dgm:spPr/>
      <dgm:t>
        <a:bodyPr/>
        <a:lstStyle/>
        <a:p>
          <a:endParaRPr lang="en-AU"/>
        </a:p>
      </dgm:t>
    </dgm:pt>
    <dgm:pt modelId="{215F5E77-5594-4401-8EC3-43F1AE1496A9}" type="pres">
      <dgm:prSet presAssocID="{26E7E2ED-309A-46F7-A271-8339E4313E2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552CA5F-5040-4624-AB75-ADD5298EC50B}" type="pres">
      <dgm:prSet presAssocID="{705C5063-4499-4856-8404-8950EE0855C9}" presName="parTrans" presStyleLbl="bgSibTrans2D1" presStyleIdx="1" presStyleCnt="6"/>
      <dgm:spPr/>
      <dgm:t>
        <a:bodyPr/>
        <a:lstStyle/>
        <a:p>
          <a:endParaRPr lang="en-AU"/>
        </a:p>
      </dgm:t>
    </dgm:pt>
    <dgm:pt modelId="{08CCBCF7-5784-4D2D-9FCE-CBF728CF0ECD}" type="pres">
      <dgm:prSet presAssocID="{316DED37-834A-4A1C-A8E8-C49577ADAAC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DF11B529-C884-46C9-AAC9-A84C76E5C664}" type="pres">
      <dgm:prSet presAssocID="{6EAFCE1B-B4BA-42DD-9DDA-FD6574BB2F72}" presName="parTrans" presStyleLbl="bgSibTrans2D1" presStyleIdx="2" presStyleCnt="6"/>
      <dgm:spPr/>
      <dgm:t>
        <a:bodyPr/>
        <a:lstStyle/>
        <a:p>
          <a:endParaRPr lang="en-AU"/>
        </a:p>
      </dgm:t>
    </dgm:pt>
    <dgm:pt modelId="{6313CFAD-979B-4972-AA0B-0EBFA15129A6}" type="pres">
      <dgm:prSet presAssocID="{4A2273D7-C7B4-4CEA-A189-354E3B873ED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BE98C786-582E-450B-B9C0-4600F9E47566}" type="pres">
      <dgm:prSet presAssocID="{D97FA7AD-C1C6-4759-9ABF-64879CA465DD}" presName="parTrans" presStyleLbl="bgSibTrans2D1" presStyleIdx="3" presStyleCnt="6"/>
      <dgm:spPr/>
      <dgm:t>
        <a:bodyPr/>
        <a:lstStyle/>
        <a:p>
          <a:endParaRPr lang="en-AU"/>
        </a:p>
      </dgm:t>
    </dgm:pt>
    <dgm:pt modelId="{5BA2ECCB-A46C-4B21-A248-31A2806DAB99}" type="pres">
      <dgm:prSet presAssocID="{16F0F476-F379-42C9-93A0-6CBA897B144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76B54D42-805A-45C2-9D63-FABDF16E94A1}" type="pres">
      <dgm:prSet presAssocID="{FEF2750F-C289-4D4A-BCEC-02AE6D1223CD}" presName="parTrans" presStyleLbl="bgSibTrans2D1" presStyleIdx="4" presStyleCnt="6"/>
      <dgm:spPr/>
      <dgm:t>
        <a:bodyPr/>
        <a:lstStyle/>
        <a:p>
          <a:endParaRPr lang="en-AU"/>
        </a:p>
      </dgm:t>
    </dgm:pt>
    <dgm:pt modelId="{3C3EADEB-87FB-49A6-93B6-3F12646A2BFF}" type="pres">
      <dgm:prSet presAssocID="{2EF00ED7-12EF-437B-A83B-F258C38216E0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68487F4-1D1A-43D7-9649-D430DA579BEA}" type="pres">
      <dgm:prSet presAssocID="{E4818440-6698-4214-B4F0-F32FD57E243E}" presName="parTrans" presStyleLbl="bgSibTrans2D1" presStyleIdx="5" presStyleCnt="6"/>
      <dgm:spPr/>
      <dgm:t>
        <a:bodyPr/>
        <a:lstStyle/>
        <a:p>
          <a:endParaRPr lang="en-AU"/>
        </a:p>
      </dgm:t>
    </dgm:pt>
    <dgm:pt modelId="{18E567FC-DB94-4679-A5C5-5A8790D5F872}" type="pres">
      <dgm:prSet presAssocID="{122999B6-D31D-41C7-9E6A-81FDBECBA1F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FBC55BB7-77BB-4A83-B0BC-DE0119248E26}" srcId="{FCE41053-B8A8-4F18-B10B-411A02687F21}" destId="{C115191E-39A0-48C4-8AC9-41CD49ECF448}" srcOrd="0" destOrd="0" parTransId="{E03F20FA-222B-4286-8471-20C13ACEED55}" sibTransId="{ECF7E761-CADA-4E95-AD53-2F0FC932DEB7}"/>
    <dgm:cxn modelId="{6E6CC9EB-0D2E-4C63-8256-52D638C737B3}" srcId="{FCE41053-B8A8-4F18-B10B-411A02687F21}" destId="{8E029A3A-2840-429A-A59D-8FDFD805F334}" srcOrd="1" destOrd="0" parTransId="{F47AE02D-52B7-44E4-833A-1D2A1BF515ED}" sibTransId="{226D5E54-BE79-49F5-B35C-34CE3E8952FF}"/>
    <dgm:cxn modelId="{A6DFA55E-1374-49B9-8698-450C09DEC840}" type="presOf" srcId="{26E7E2ED-309A-46F7-A271-8339E4313E2B}" destId="{215F5E77-5594-4401-8EC3-43F1AE1496A9}" srcOrd="0" destOrd="0" presId="urn:microsoft.com/office/officeart/2005/8/layout/radial4"/>
    <dgm:cxn modelId="{D6BC0953-3F3F-4CF9-B3A0-371FE46EE2AC}" type="presOf" srcId="{2EF00ED7-12EF-437B-A83B-F258C38216E0}" destId="{3C3EADEB-87FB-49A6-93B6-3F12646A2BFF}" srcOrd="0" destOrd="0" presId="urn:microsoft.com/office/officeart/2005/8/layout/radial4"/>
    <dgm:cxn modelId="{1D49BCA7-998A-49E2-A630-0B0AE621BFEA}" srcId="{C115191E-39A0-48C4-8AC9-41CD49ECF448}" destId="{316DED37-834A-4A1C-A8E8-C49577ADAAC6}" srcOrd="1" destOrd="0" parTransId="{705C5063-4499-4856-8404-8950EE0855C9}" sibTransId="{93C2E7D6-CA75-49CC-8696-86C2B9446A91}"/>
    <dgm:cxn modelId="{C46744A5-CD0F-4182-B5A6-BC1A7200D55F}" srcId="{C115191E-39A0-48C4-8AC9-41CD49ECF448}" destId="{26E7E2ED-309A-46F7-A271-8339E4313E2B}" srcOrd="0" destOrd="0" parTransId="{86DAF1D3-1DC8-4BE4-8E92-3FB791A441B4}" sibTransId="{06EC597F-2722-4F6D-94AA-C8B670C10494}"/>
    <dgm:cxn modelId="{58B5FB0D-6AB5-46EB-A54E-734C99DAFBE9}" type="presOf" srcId="{86DAF1D3-1DC8-4BE4-8E92-3FB791A441B4}" destId="{64A7ED92-24B2-497C-8619-3E8688A7064C}" srcOrd="0" destOrd="0" presId="urn:microsoft.com/office/officeart/2005/8/layout/radial4"/>
    <dgm:cxn modelId="{3E83E6BB-521E-4B5D-8A06-3786499E21BF}" type="presOf" srcId="{FEF2750F-C289-4D4A-BCEC-02AE6D1223CD}" destId="{76B54D42-805A-45C2-9D63-FABDF16E94A1}" srcOrd="0" destOrd="0" presId="urn:microsoft.com/office/officeart/2005/8/layout/radial4"/>
    <dgm:cxn modelId="{5B93C777-03B7-421E-AFF1-B6370D318F5D}" srcId="{C115191E-39A0-48C4-8AC9-41CD49ECF448}" destId="{16F0F476-F379-42C9-93A0-6CBA897B1446}" srcOrd="3" destOrd="0" parTransId="{D97FA7AD-C1C6-4759-9ABF-64879CA465DD}" sibTransId="{FD25529C-4B31-45DD-9D0C-68A98A581857}"/>
    <dgm:cxn modelId="{6AF991DF-F041-436D-B6CF-04F6A63FB4D0}" type="presOf" srcId="{122999B6-D31D-41C7-9E6A-81FDBECBA1F4}" destId="{18E567FC-DB94-4679-A5C5-5A8790D5F872}" srcOrd="0" destOrd="0" presId="urn:microsoft.com/office/officeart/2005/8/layout/radial4"/>
    <dgm:cxn modelId="{AC30F191-6F76-4B0E-BC58-558C8C30662F}" srcId="{C115191E-39A0-48C4-8AC9-41CD49ECF448}" destId="{4A2273D7-C7B4-4CEA-A189-354E3B873EDC}" srcOrd="2" destOrd="0" parTransId="{6EAFCE1B-B4BA-42DD-9DDA-FD6574BB2F72}" sibTransId="{82270346-D7BC-4240-BC23-75F415A5A98B}"/>
    <dgm:cxn modelId="{51D24480-F077-46A9-B155-4BAB93E8E136}" srcId="{C115191E-39A0-48C4-8AC9-41CD49ECF448}" destId="{2EF00ED7-12EF-437B-A83B-F258C38216E0}" srcOrd="4" destOrd="0" parTransId="{FEF2750F-C289-4D4A-BCEC-02AE6D1223CD}" sibTransId="{4A52D1B1-479E-48BE-B67B-D01F7EF8DCC3}"/>
    <dgm:cxn modelId="{71604044-059C-4E8B-B3D4-73D9F7177C5E}" type="presOf" srcId="{16F0F476-F379-42C9-93A0-6CBA897B1446}" destId="{5BA2ECCB-A46C-4B21-A248-31A2806DAB99}" srcOrd="0" destOrd="0" presId="urn:microsoft.com/office/officeart/2005/8/layout/radial4"/>
    <dgm:cxn modelId="{A4657CCD-A5A0-4E6C-92E0-8F8BCE31A03D}" type="presOf" srcId="{E4818440-6698-4214-B4F0-F32FD57E243E}" destId="{568487F4-1D1A-43D7-9649-D430DA579BEA}" srcOrd="0" destOrd="0" presId="urn:microsoft.com/office/officeart/2005/8/layout/radial4"/>
    <dgm:cxn modelId="{E3686E91-F89D-49B9-95A4-92FD5361DDA2}" type="presOf" srcId="{FCE41053-B8A8-4F18-B10B-411A02687F21}" destId="{3DAD0F2C-64F5-4A6D-9812-F72D25DA5191}" srcOrd="0" destOrd="0" presId="urn:microsoft.com/office/officeart/2005/8/layout/radial4"/>
    <dgm:cxn modelId="{A5BEDB68-111D-4743-BABB-A0B3F5968FE0}" type="presOf" srcId="{C115191E-39A0-48C4-8AC9-41CD49ECF448}" destId="{FC524669-6E66-4481-86E4-11CC1CE83004}" srcOrd="0" destOrd="0" presId="urn:microsoft.com/office/officeart/2005/8/layout/radial4"/>
    <dgm:cxn modelId="{3A4372C9-E9AE-458A-88DF-C0714A935BF0}" srcId="{C115191E-39A0-48C4-8AC9-41CD49ECF448}" destId="{122999B6-D31D-41C7-9E6A-81FDBECBA1F4}" srcOrd="5" destOrd="0" parTransId="{E4818440-6698-4214-B4F0-F32FD57E243E}" sibTransId="{E5AD3DA8-C6C8-4A9B-A493-3BA2E32A9A00}"/>
    <dgm:cxn modelId="{2EE43218-BCC4-4A76-84E0-F125261043D5}" type="presOf" srcId="{316DED37-834A-4A1C-A8E8-C49577ADAAC6}" destId="{08CCBCF7-5784-4D2D-9FCE-CBF728CF0ECD}" srcOrd="0" destOrd="0" presId="urn:microsoft.com/office/officeart/2005/8/layout/radial4"/>
    <dgm:cxn modelId="{32D1E614-FFB3-4B1C-9B99-362D4431B23C}" type="presOf" srcId="{4A2273D7-C7B4-4CEA-A189-354E3B873EDC}" destId="{6313CFAD-979B-4972-AA0B-0EBFA15129A6}" srcOrd="0" destOrd="0" presId="urn:microsoft.com/office/officeart/2005/8/layout/radial4"/>
    <dgm:cxn modelId="{A24B10C7-0DE9-4741-976C-E3D88516CCC2}" type="presOf" srcId="{D97FA7AD-C1C6-4759-9ABF-64879CA465DD}" destId="{BE98C786-582E-450B-B9C0-4600F9E47566}" srcOrd="0" destOrd="0" presId="urn:microsoft.com/office/officeart/2005/8/layout/radial4"/>
    <dgm:cxn modelId="{7CBFBC9E-F7D2-4CFC-9343-415F1B0C5373}" type="presOf" srcId="{6EAFCE1B-B4BA-42DD-9DDA-FD6574BB2F72}" destId="{DF11B529-C884-46C9-AAC9-A84C76E5C664}" srcOrd="0" destOrd="0" presId="urn:microsoft.com/office/officeart/2005/8/layout/radial4"/>
    <dgm:cxn modelId="{4DB9B0C4-2160-4CF4-8DE7-F331FC59C53E}" type="presOf" srcId="{705C5063-4499-4856-8404-8950EE0855C9}" destId="{0552CA5F-5040-4624-AB75-ADD5298EC50B}" srcOrd="0" destOrd="0" presId="urn:microsoft.com/office/officeart/2005/8/layout/radial4"/>
    <dgm:cxn modelId="{3D448CB3-853F-4B72-B4E3-3F947C04CBBD}" type="presParOf" srcId="{3DAD0F2C-64F5-4A6D-9812-F72D25DA5191}" destId="{FC524669-6E66-4481-86E4-11CC1CE83004}" srcOrd="0" destOrd="0" presId="urn:microsoft.com/office/officeart/2005/8/layout/radial4"/>
    <dgm:cxn modelId="{DD181D95-7719-4A82-A96E-BC22F3083288}" type="presParOf" srcId="{3DAD0F2C-64F5-4A6D-9812-F72D25DA5191}" destId="{64A7ED92-24B2-497C-8619-3E8688A7064C}" srcOrd="1" destOrd="0" presId="urn:microsoft.com/office/officeart/2005/8/layout/radial4"/>
    <dgm:cxn modelId="{D3BAC157-4495-4648-8D57-586686B1A839}" type="presParOf" srcId="{3DAD0F2C-64F5-4A6D-9812-F72D25DA5191}" destId="{215F5E77-5594-4401-8EC3-43F1AE1496A9}" srcOrd="2" destOrd="0" presId="urn:microsoft.com/office/officeart/2005/8/layout/radial4"/>
    <dgm:cxn modelId="{F2751A99-E9FB-4BC2-8DA9-797CE339BEEE}" type="presParOf" srcId="{3DAD0F2C-64F5-4A6D-9812-F72D25DA5191}" destId="{0552CA5F-5040-4624-AB75-ADD5298EC50B}" srcOrd="3" destOrd="0" presId="urn:microsoft.com/office/officeart/2005/8/layout/radial4"/>
    <dgm:cxn modelId="{25577031-EC42-49B8-892C-028755162011}" type="presParOf" srcId="{3DAD0F2C-64F5-4A6D-9812-F72D25DA5191}" destId="{08CCBCF7-5784-4D2D-9FCE-CBF728CF0ECD}" srcOrd="4" destOrd="0" presId="urn:microsoft.com/office/officeart/2005/8/layout/radial4"/>
    <dgm:cxn modelId="{08D2BA34-80F9-4C1F-8E7C-0C1341CC5FF8}" type="presParOf" srcId="{3DAD0F2C-64F5-4A6D-9812-F72D25DA5191}" destId="{DF11B529-C884-46C9-AAC9-A84C76E5C664}" srcOrd="5" destOrd="0" presId="urn:microsoft.com/office/officeart/2005/8/layout/radial4"/>
    <dgm:cxn modelId="{F2AB5FD0-1F2A-4202-ADD8-FA525C8E2682}" type="presParOf" srcId="{3DAD0F2C-64F5-4A6D-9812-F72D25DA5191}" destId="{6313CFAD-979B-4972-AA0B-0EBFA15129A6}" srcOrd="6" destOrd="0" presId="urn:microsoft.com/office/officeart/2005/8/layout/radial4"/>
    <dgm:cxn modelId="{9B334609-5FD9-4347-B67D-9CEDBAE9FE28}" type="presParOf" srcId="{3DAD0F2C-64F5-4A6D-9812-F72D25DA5191}" destId="{BE98C786-582E-450B-B9C0-4600F9E47566}" srcOrd="7" destOrd="0" presId="urn:microsoft.com/office/officeart/2005/8/layout/radial4"/>
    <dgm:cxn modelId="{B2FB1C91-E598-44EC-A635-51F8FFE67E39}" type="presParOf" srcId="{3DAD0F2C-64F5-4A6D-9812-F72D25DA5191}" destId="{5BA2ECCB-A46C-4B21-A248-31A2806DAB99}" srcOrd="8" destOrd="0" presId="urn:microsoft.com/office/officeart/2005/8/layout/radial4"/>
    <dgm:cxn modelId="{F4AFE607-E50F-4BFC-8256-BC7C182D38A1}" type="presParOf" srcId="{3DAD0F2C-64F5-4A6D-9812-F72D25DA5191}" destId="{76B54D42-805A-45C2-9D63-FABDF16E94A1}" srcOrd="9" destOrd="0" presId="urn:microsoft.com/office/officeart/2005/8/layout/radial4"/>
    <dgm:cxn modelId="{B5675CBD-205B-44BB-8E31-41BD3D190DC8}" type="presParOf" srcId="{3DAD0F2C-64F5-4A6D-9812-F72D25DA5191}" destId="{3C3EADEB-87FB-49A6-93B6-3F12646A2BFF}" srcOrd="10" destOrd="0" presId="urn:microsoft.com/office/officeart/2005/8/layout/radial4"/>
    <dgm:cxn modelId="{9B914998-2821-4C47-9031-E12CFA0537D9}" type="presParOf" srcId="{3DAD0F2C-64F5-4A6D-9812-F72D25DA5191}" destId="{568487F4-1D1A-43D7-9649-D430DA579BEA}" srcOrd="11" destOrd="0" presId="urn:microsoft.com/office/officeart/2005/8/layout/radial4"/>
    <dgm:cxn modelId="{C6CEAE28-3F31-45AE-BB3B-8702CF1335B7}" type="presParOf" srcId="{3DAD0F2C-64F5-4A6D-9812-F72D25DA5191}" destId="{18E567FC-DB94-4679-A5C5-5A8790D5F872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3AE0F9-4316-44DD-9B42-E2E4CC07DBD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4AF4FA23-CD5F-44AC-A9C0-02AF9E91FF51}">
      <dgm:prSet/>
      <dgm:spPr>
        <a:solidFill>
          <a:schemeClr val="accent6">
            <a:lumMod val="75000"/>
          </a:schemeClr>
        </a:solidFill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 rtl="0"/>
          <a:r>
            <a:rPr lang="en-AU" dirty="0" smtClean="0"/>
            <a:t>Cognitive </a:t>
          </a:r>
          <a:br>
            <a:rPr lang="en-AU" dirty="0" smtClean="0"/>
          </a:br>
          <a:r>
            <a:rPr lang="en-AU" dirty="0" smtClean="0"/>
            <a:t>(thinking, in the mind)</a:t>
          </a:r>
          <a:endParaRPr lang="en-AU" dirty="0"/>
        </a:p>
      </dgm:t>
    </dgm:pt>
    <dgm:pt modelId="{BDF48116-E748-4FB5-88CC-8412C656DD6E}" type="parTrans" cxnId="{7BC02967-41AE-4A0E-9D5E-8830654DEC8E}">
      <dgm:prSet/>
      <dgm:spPr/>
      <dgm:t>
        <a:bodyPr/>
        <a:lstStyle/>
        <a:p>
          <a:endParaRPr lang="en-AU"/>
        </a:p>
      </dgm:t>
    </dgm:pt>
    <dgm:pt modelId="{63918AF5-5EE5-42BC-878F-C267906735FB}" type="sibTrans" cxnId="{7BC02967-41AE-4A0E-9D5E-8830654DEC8E}">
      <dgm:prSet/>
      <dgm:spPr/>
      <dgm:t>
        <a:bodyPr/>
        <a:lstStyle/>
        <a:p>
          <a:endParaRPr lang="en-AU"/>
        </a:p>
      </dgm:t>
    </dgm:pt>
    <dgm:pt modelId="{C87EACA9-CC38-4406-91E9-3F77582DE48D}">
      <dgm:prSet/>
      <dgm:spPr/>
      <dgm:t>
        <a:bodyPr/>
        <a:lstStyle/>
        <a:p>
          <a:pPr rtl="0"/>
          <a:r>
            <a:rPr lang="en-AU" dirty="0" smtClean="0"/>
            <a:t>Estimate</a:t>
          </a:r>
          <a:endParaRPr lang="en-AU" dirty="0"/>
        </a:p>
      </dgm:t>
    </dgm:pt>
    <dgm:pt modelId="{410BD003-7C86-46A5-8FB5-A49A050B0766}" type="parTrans" cxnId="{4EEF0A35-3FC9-4BD8-905B-65D4D886E0E9}">
      <dgm:prSet/>
      <dgm:spPr/>
      <dgm:t>
        <a:bodyPr/>
        <a:lstStyle/>
        <a:p>
          <a:endParaRPr lang="en-AU"/>
        </a:p>
      </dgm:t>
    </dgm:pt>
    <dgm:pt modelId="{6E4AEDC4-E9CB-4320-A130-7CC265DE0BFD}" type="sibTrans" cxnId="{4EEF0A35-3FC9-4BD8-905B-65D4D886E0E9}">
      <dgm:prSet/>
      <dgm:spPr/>
      <dgm:t>
        <a:bodyPr/>
        <a:lstStyle/>
        <a:p>
          <a:endParaRPr lang="en-AU"/>
        </a:p>
      </dgm:t>
    </dgm:pt>
    <dgm:pt modelId="{18FFCA8E-8676-4E4B-B538-B5495B6AC673}">
      <dgm:prSet/>
      <dgm:spPr/>
      <dgm:t>
        <a:bodyPr/>
        <a:lstStyle/>
        <a:p>
          <a:pPr rtl="0"/>
          <a:r>
            <a:rPr lang="en-AU" dirty="0" smtClean="0"/>
            <a:t>Apply</a:t>
          </a:r>
          <a:endParaRPr lang="en-AU" dirty="0"/>
        </a:p>
      </dgm:t>
    </dgm:pt>
    <dgm:pt modelId="{88450C60-9057-4D4A-A61A-6A4518057F58}" type="parTrans" cxnId="{CAC7226F-A045-47BC-B0C8-0CE28085047D}">
      <dgm:prSet/>
      <dgm:spPr/>
      <dgm:t>
        <a:bodyPr/>
        <a:lstStyle/>
        <a:p>
          <a:endParaRPr lang="en-AU"/>
        </a:p>
      </dgm:t>
    </dgm:pt>
    <dgm:pt modelId="{3DB6E6C7-0009-478C-A5A9-99F83C123E92}" type="sibTrans" cxnId="{CAC7226F-A045-47BC-B0C8-0CE28085047D}">
      <dgm:prSet/>
      <dgm:spPr/>
      <dgm:t>
        <a:bodyPr/>
        <a:lstStyle/>
        <a:p>
          <a:endParaRPr lang="en-AU"/>
        </a:p>
      </dgm:t>
    </dgm:pt>
    <dgm:pt modelId="{05AB3155-5C39-4F99-9FE6-8F1BB7D2C1BD}">
      <dgm:prSet/>
      <dgm:spPr/>
      <dgm:t>
        <a:bodyPr/>
        <a:lstStyle/>
        <a:p>
          <a:pPr rtl="0"/>
          <a:r>
            <a:rPr lang="en-AU" dirty="0" smtClean="0"/>
            <a:t>Compare</a:t>
          </a:r>
          <a:endParaRPr lang="en-AU" dirty="0"/>
        </a:p>
      </dgm:t>
    </dgm:pt>
    <dgm:pt modelId="{FBE36B32-1A23-4AAA-BF68-100903257239}" type="parTrans" cxnId="{465C3B8C-A29B-4CF1-868B-2F7641F57751}">
      <dgm:prSet/>
      <dgm:spPr/>
      <dgm:t>
        <a:bodyPr/>
        <a:lstStyle/>
        <a:p>
          <a:endParaRPr lang="en-AU"/>
        </a:p>
      </dgm:t>
    </dgm:pt>
    <dgm:pt modelId="{C2CC6C70-1D70-4595-B814-E0439412F85C}" type="sibTrans" cxnId="{465C3B8C-A29B-4CF1-868B-2F7641F57751}">
      <dgm:prSet/>
      <dgm:spPr/>
      <dgm:t>
        <a:bodyPr/>
        <a:lstStyle/>
        <a:p>
          <a:endParaRPr lang="en-AU"/>
        </a:p>
      </dgm:t>
    </dgm:pt>
    <dgm:pt modelId="{3F604B04-99CD-475E-AB61-0AEF1C16DBDB}">
      <dgm:prSet/>
      <dgm:spPr/>
      <dgm:t>
        <a:bodyPr/>
        <a:lstStyle/>
        <a:p>
          <a:pPr rtl="0"/>
          <a:r>
            <a:rPr lang="en-AU" dirty="0" smtClean="0"/>
            <a:t>Evaluate</a:t>
          </a:r>
          <a:endParaRPr lang="en-AU" dirty="0"/>
        </a:p>
      </dgm:t>
    </dgm:pt>
    <dgm:pt modelId="{48D3C8EC-82FE-43A8-848E-64A3E207F9A5}" type="parTrans" cxnId="{5DD53CBE-1338-4AAA-AFE4-DEBC9F1E7E42}">
      <dgm:prSet/>
      <dgm:spPr/>
      <dgm:t>
        <a:bodyPr/>
        <a:lstStyle/>
        <a:p>
          <a:endParaRPr lang="en-AU"/>
        </a:p>
      </dgm:t>
    </dgm:pt>
    <dgm:pt modelId="{81D36303-E9A2-499C-A4AD-7646F13ACE93}" type="sibTrans" cxnId="{5DD53CBE-1338-4AAA-AFE4-DEBC9F1E7E42}">
      <dgm:prSet/>
      <dgm:spPr/>
      <dgm:t>
        <a:bodyPr/>
        <a:lstStyle/>
        <a:p>
          <a:endParaRPr lang="en-AU"/>
        </a:p>
      </dgm:t>
    </dgm:pt>
    <dgm:pt modelId="{65190F2E-B6AA-429B-B55E-D808B61CDED3}">
      <dgm:prSet/>
      <dgm:spPr/>
      <dgm:t>
        <a:bodyPr/>
        <a:lstStyle/>
        <a:p>
          <a:pPr rtl="0"/>
          <a:r>
            <a:rPr lang="en-AU" dirty="0" smtClean="0"/>
            <a:t>Organise</a:t>
          </a:r>
          <a:endParaRPr lang="en-AU" dirty="0"/>
        </a:p>
      </dgm:t>
    </dgm:pt>
    <dgm:pt modelId="{16D24A40-4C97-40D5-B37A-08F3C2162625}" type="parTrans" cxnId="{5C49D7D8-B3C9-4C38-9E6A-D8977E07D55D}">
      <dgm:prSet/>
      <dgm:spPr/>
      <dgm:t>
        <a:bodyPr/>
        <a:lstStyle/>
        <a:p>
          <a:endParaRPr lang="en-AU"/>
        </a:p>
      </dgm:t>
    </dgm:pt>
    <dgm:pt modelId="{B9B74E07-005D-4CD6-AC62-FE41FD8CD65C}" type="sibTrans" cxnId="{5C49D7D8-B3C9-4C38-9E6A-D8977E07D55D}">
      <dgm:prSet/>
      <dgm:spPr/>
      <dgm:t>
        <a:bodyPr/>
        <a:lstStyle/>
        <a:p>
          <a:endParaRPr lang="en-AU"/>
        </a:p>
      </dgm:t>
    </dgm:pt>
    <dgm:pt modelId="{C2CB8E8C-E3E9-4821-A297-5A299137197D}">
      <dgm:prSet/>
      <dgm:spPr/>
      <dgm:t>
        <a:bodyPr/>
        <a:lstStyle/>
        <a:p>
          <a:pPr rtl="0"/>
          <a:r>
            <a:rPr lang="en-AU" dirty="0" smtClean="0"/>
            <a:t>Critique</a:t>
          </a:r>
          <a:endParaRPr lang="en-AU" dirty="0"/>
        </a:p>
      </dgm:t>
    </dgm:pt>
    <dgm:pt modelId="{54437CBA-2F74-49D5-BA4D-DB7A1C0FF4B1}" type="parTrans" cxnId="{B7363112-6890-4748-9CC0-508C73420725}">
      <dgm:prSet/>
      <dgm:spPr/>
      <dgm:t>
        <a:bodyPr/>
        <a:lstStyle/>
        <a:p>
          <a:endParaRPr lang="en-AU"/>
        </a:p>
      </dgm:t>
    </dgm:pt>
    <dgm:pt modelId="{FC221FB1-A1A1-4738-B0D8-CE33F4931746}" type="sibTrans" cxnId="{B7363112-6890-4748-9CC0-508C73420725}">
      <dgm:prSet/>
      <dgm:spPr/>
      <dgm:t>
        <a:bodyPr/>
        <a:lstStyle/>
        <a:p>
          <a:endParaRPr lang="en-AU"/>
        </a:p>
      </dgm:t>
    </dgm:pt>
    <dgm:pt modelId="{1731117E-E34F-4A44-A4EC-FD304EF8F574}">
      <dgm:prSet/>
      <dgm:spPr/>
      <dgm:t>
        <a:bodyPr/>
        <a:lstStyle/>
        <a:p>
          <a:pPr rtl="0"/>
          <a:r>
            <a:rPr lang="en-AU" dirty="0" smtClean="0"/>
            <a:t>Psychomotor </a:t>
          </a:r>
          <a:br>
            <a:rPr lang="en-AU" dirty="0" smtClean="0"/>
          </a:br>
          <a:r>
            <a:rPr lang="en-AU" dirty="0" smtClean="0"/>
            <a:t>(manual or physical skills)</a:t>
          </a:r>
          <a:endParaRPr lang="en-AU" dirty="0"/>
        </a:p>
      </dgm:t>
    </dgm:pt>
    <dgm:pt modelId="{11E135B2-2568-4715-9335-8618C1B4C6F4}" type="parTrans" cxnId="{6A11BFB8-4D82-46DB-B426-55F3E4BAADFE}">
      <dgm:prSet/>
      <dgm:spPr/>
      <dgm:t>
        <a:bodyPr/>
        <a:lstStyle/>
        <a:p>
          <a:endParaRPr lang="en-AU"/>
        </a:p>
      </dgm:t>
    </dgm:pt>
    <dgm:pt modelId="{84683771-F01E-469E-8BA0-BB2324151404}" type="sibTrans" cxnId="{6A11BFB8-4D82-46DB-B426-55F3E4BAADFE}">
      <dgm:prSet/>
      <dgm:spPr/>
      <dgm:t>
        <a:bodyPr/>
        <a:lstStyle/>
        <a:p>
          <a:endParaRPr lang="en-AU"/>
        </a:p>
      </dgm:t>
    </dgm:pt>
    <dgm:pt modelId="{4CC41934-5716-4832-9AA6-8512F5D8FCE1}">
      <dgm:prSet/>
      <dgm:spPr/>
      <dgm:t>
        <a:bodyPr/>
        <a:lstStyle/>
        <a:p>
          <a:pPr rtl="0"/>
          <a:r>
            <a:rPr lang="en-AU" dirty="0" smtClean="0"/>
            <a:t>Adjust</a:t>
          </a:r>
          <a:endParaRPr lang="en-AU" dirty="0"/>
        </a:p>
      </dgm:t>
    </dgm:pt>
    <dgm:pt modelId="{BF478149-119A-4BE5-8757-C4F5B98BB554}" type="parTrans" cxnId="{D3D04ECB-2BA4-44CE-B10F-056453C39351}">
      <dgm:prSet/>
      <dgm:spPr/>
      <dgm:t>
        <a:bodyPr/>
        <a:lstStyle/>
        <a:p>
          <a:endParaRPr lang="en-AU"/>
        </a:p>
      </dgm:t>
    </dgm:pt>
    <dgm:pt modelId="{C9C63B3C-F008-48F7-A73E-4E214F79506E}" type="sibTrans" cxnId="{D3D04ECB-2BA4-44CE-B10F-056453C39351}">
      <dgm:prSet/>
      <dgm:spPr/>
      <dgm:t>
        <a:bodyPr/>
        <a:lstStyle/>
        <a:p>
          <a:endParaRPr lang="en-AU"/>
        </a:p>
      </dgm:t>
    </dgm:pt>
    <dgm:pt modelId="{7A47EF0B-123A-49DB-A624-75259467DD5E}">
      <dgm:prSet/>
      <dgm:spPr/>
      <dgm:t>
        <a:bodyPr/>
        <a:lstStyle/>
        <a:p>
          <a:pPr rtl="0"/>
          <a:r>
            <a:rPr lang="en-AU" dirty="0" smtClean="0"/>
            <a:t>Copy</a:t>
          </a:r>
          <a:endParaRPr lang="en-AU" dirty="0"/>
        </a:p>
      </dgm:t>
    </dgm:pt>
    <dgm:pt modelId="{6F6624D0-2A81-4896-B41F-8E96F357190B}" type="parTrans" cxnId="{66BC1986-06F5-4638-B9F1-6284F413B554}">
      <dgm:prSet/>
      <dgm:spPr/>
      <dgm:t>
        <a:bodyPr/>
        <a:lstStyle/>
        <a:p>
          <a:endParaRPr lang="en-AU"/>
        </a:p>
      </dgm:t>
    </dgm:pt>
    <dgm:pt modelId="{E60F25C0-061D-4E45-8D84-59B13169893D}" type="sibTrans" cxnId="{66BC1986-06F5-4638-B9F1-6284F413B554}">
      <dgm:prSet/>
      <dgm:spPr/>
      <dgm:t>
        <a:bodyPr/>
        <a:lstStyle/>
        <a:p>
          <a:endParaRPr lang="en-AU"/>
        </a:p>
      </dgm:t>
    </dgm:pt>
    <dgm:pt modelId="{3EA272D5-01A9-4C24-8645-BD75A6D25FD1}">
      <dgm:prSet/>
      <dgm:spPr/>
      <dgm:t>
        <a:bodyPr/>
        <a:lstStyle/>
        <a:p>
          <a:pPr rtl="0"/>
          <a:r>
            <a:rPr lang="en-AU" dirty="0" smtClean="0"/>
            <a:t>React</a:t>
          </a:r>
          <a:endParaRPr lang="en-AU" dirty="0"/>
        </a:p>
      </dgm:t>
    </dgm:pt>
    <dgm:pt modelId="{9C81FDB4-7E82-4CFF-A9A6-143FF675FE0D}" type="parTrans" cxnId="{DCC87702-51D2-4EBD-B3DC-677D2C0C80B1}">
      <dgm:prSet/>
      <dgm:spPr/>
      <dgm:t>
        <a:bodyPr/>
        <a:lstStyle/>
        <a:p>
          <a:endParaRPr lang="en-AU"/>
        </a:p>
      </dgm:t>
    </dgm:pt>
    <dgm:pt modelId="{E8B9F5E5-A599-4943-8BD4-63A630906599}" type="sibTrans" cxnId="{DCC87702-51D2-4EBD-B3DC-677D2C0C80B1}">
      <dgm:prSet/>
      <dgm:spPr/>
      <dgm:t>
        <a:bodyPr/>
        <a:lstStyle/>
        <a:p>
          <a:endParaRPr lang="en-AU"/>
        </a:p>
      </dgm:t>
    </dgm:pt>
    <dgm:pt modelId="{597EF5E1-ABF0-4EAA-9BCB-5531997BCE3E}">
      <dgm:prSet/>
      <dgm:spPr/>
      <dgm:t>
        <a:bodyPr/>
        <a:lstStyle/>
        <a:p>
          <a:pPr rtl="0"/>
          <a:r>
            <a:rPr lang="en-AU" dirty="0" smtClean="0"/>
            <a:t>Dismantle</a:t>
          </a:r>
          <a:endParaRPr lang="en-AU" dirty="0"/>
        </a:p>
      </dgm:t>
    </dgm:pt>
    <dgm:pt modelId="{C41B79AC-AB68-41D6-B95C-9351AF1F1576}" type="parTrans" cxnId="{4AE0F0FE-EFB1-4749-A414-F9E2AF35B977}">
      <dgm:prSet/>
      <dgm:spPr/>
      <dgm:t>
        <a:bodyPr/>
        <a:lstStyle/>
        <a:p>
          <a:endParaRPr lang="en-AU"/>
        </a:p>
      </dgm:t>
    </dgm:pt>
    <dgm:pt modelId="{FA1E0D12-706C-4BE6-8367-FB97CBD3AFFD}" type="sibTrans" cxnId="{4AE0F0FE-EFB1-4749-A414-F9E2AF35B977}">
      <dgm:prSet/>
      <dgm:spPr/>
      <dgm:t>
        <a:bodyPr/>
        <a:lstStyle/>
        <a:p>
          <a:endParaRPr lang="en-AU"/>
        </a:p>
      </dgm:t>
    </dgm:pt>
    <dgm:pt modelId="{E9321D83-B5D3-4EE8-B7CE-B06CCF56DF0C}">
      <dgm:prSet/>
      <dgm:spPr/>
      <dgm:t>
        <a:bodyPr/>
        <a:lstStyle/>
        <a:p>
          <a:pPr rtl="0"/>
          <a:r>
            <a:rPr lang="en-AU" dirty="0" smtClean="0"/>
            <a:t>Rearrange</a:t>
          </a:r>
          <a:endParaRPr lang="en-AU" dirty="0"/>
        </a:p>
      </dgm:t>
    </dgm:pt>
    <dgm:pt modelId="{191C0F3B-5771-441C-A36C-4EA924C68D26}" type="parTrans" cxnId="{62B8BA8B-A8F9-4D67-827B-80325CC2C8CC}">
      <dgm:prSet/>
      <dgm:spPr/>
      <dgm:t>
        <a:bodyPr/>
        <a:lstStyle/>
        <a:p>
          <a:endParaRPr lang="en-AU"/>
        </a:p>
      </dgm:t>
    </dgm:pt>
    <dgm:pt modelId="{59F8372C-8A2B-4A58-AAED-45DC4B562B13}" type="sibTrans" cxnId="{62B8BA8B-A8F9-4D67-827B-80325CC2C8CC}">
      <dgm:prSet/>
      <dgm:spPr/>
      <dgm:t>
        <a:bodyPr/>
        <a:lstStyle/>
        <a:p>
          <a:endParaRPr lang="en-AU"/>
        </a:p>
      </dgm:t>
    </dgm:pt>
    <dgm:pt modelId="{C1B537D3-7975-47AF-9949-AE59145FC962}">
      <dgm:prSet/>
      <dgm:spPr/>
      <dgm:t>
        <a:bodyPr/>
        <a:lstStyle/>
        <a:p>
          <a:pPr rtl="0"/>
          <a:r>
            <a:rPr lang="en-AU" dirty="0" smtClean="0"/>
            <a:t>Construct</a:t>
          </a:r>
          <a:endParaRPr lang="en-AU" dirty="0"/>
        </a:p>
      </dgm:t>
    </dgm:pt>
    <dgm:pt modelId="{A1C77718-0579-4179-8D5C-1701A35CED64}" type="parTrans" cxnId="{0A7B0AD0-5D9E-4572-A56B-756917D82EF0}">
      <dgm:prSet/>
      <dgm:spPr/>
      <dgm:t>
        <a:bodyPr/>
        <a:lstStyle/>
        <a:p>
          <a:endParaRPr lang="en-AU"/>
        </a:p>
      </dgm:t>
    </dgm:pt>
    <dgm:pt modelId="{D6456F95-599C-45D0-878C-126158860604}" type="sibTrans" cxnId="{0A7B0AD0-5D9E-4572-A56B-756917D82EF0}">
      <dgm:prSet/>
      <dgm:spPr/>
      <dgm:t>
        <a:bodyPr/>
        <a:lstStyle/>
        <a:p>
          <a:endParaRPr lang="en-AU"/>
        </a:p>
      </dgm:t>
    </dgm:pt>
    <dgm:pt modelId="{B1BC1475-5B9D-40F1-9553-B24B2F8C7E67}">
      <dgm:prSet/>
      <dgm:spPr/>
      <dgm:t>
        <a:bodyPr/>
        <a:lstStyle/>
        <a:p>
          <a:pPr rtl="0"/>
          <a:r>
            <a:rPr lang="en-AU" dirty="0" smtClean="0"/>
            <a:t>Affective </a:t>
          </a:r>
          <a:br>
            <a:rPr lang="en-AU" dirty="0" smtClean="0"/>
          </a:br>
          <a:r>
            <a:rPr lang="en-AU" dirty="0" smtClean="0"/>
            <a:t>(feelings, emotions, attitudes)</a:t>
          </a:r>
          <a:endParaRPr lang="en-AU" dirty="0"/>
        </a:p>
      </dgm:t>
    </dgm:pt>
    <dgm:pt modelId="{078710F7-1A21-4A0C-9E6D-CC7A65451AB4}" type="parTrans" cxnId="{EF0C021F-C3A3-464F-A215-B57F6604CB9E}">
      <dgm:prSet/>
      <dgm:spPr/>
      <dgm:t>
        <a:bodyPr/>
        <a:lstStyle/>
        <a:p>
          <a:endParaRPr lang="en-AU"/>
        </a:p>
      </dgm:t>
    </dgm:pt>
    <dgm:pt modelId="{53DA50AF-D0FE-463C-98E8-A2D549A5B6D1}" type="sibTrans" cxnId="{EF0C021F-C3A3-464F-A215-B57F6604CB9E}">
      <dgm:prSet/>
      <dgm:spPr/>
      <dgm:t>
        <a:bodyPr/>
        <a:lstStyle/>
        <a:p>
          <a:endParaRPr lang="en-AU"/>
        </a:p>
      </dgm:t>
    </dgm:pt>
    <dgm:pt modelId="{050855C5-FD1F-40F6-A557-04BE9E62E02B}">
      <dgm:prSet/>
      <dgm:spPr/>
      <dgm:t>
        <a:bodyPr/>
        <a:lstStyle/>
        <a:p>
          <a:pPr rtl="0"/>
          <a:r>
            <a:rPr lang="en-AU" dirty="0" smtClean="0"/>
            <a:t>Identify</a:t>
          </a:r>
          <a:endParaRPr lang="en-AU" dirty="0"/>
        </a:p>
      </dgm:t>
    </dgm:pt>
    <dgm:pt modelId="{E509E005-222F-488F-9C8D-506F2C145350}" type="parTrans" cxnId="{974F2A6D-666F-4D4C-BF32-4EF1A2EF72EF}">
      <dgm:prSet/>
      <dgm:spPr/>
      <dgm:t>
        <a:bodyPr/>
        <a:lstStyle/>
        <a:p>
          <a:endParaRPr lang="en-AU"/>
        </a:p>
      </dgm:t>
    </dgm:pt>
    <dgm:pt modelId="{8984187A-9B94-4633-A3F4-3033D25CABF9}" type="sibTrans" cxnId="{974F2A6D-666F-4D4C-BF32-4EF1A2EF72EF}">
      <dgm:prSet/>
      <dgm:spPr/>
      <dgm:t>
        <a:bodyPr/>
        <a:lstStyle/>
        <a:p>
          <a:endParaRPr lang="en-AU"/>
        </a:p>
      </dgm:t>
    </dgm:pt>
    <dgm:pt modelId="{94426F77-4D0C-45C3-BF83-E8BA8221869F}">
      <dgm:prSet/>
      <dgm:spPr/>
      <dgm:t>
        <a:bodyPr/>
        <a:lstStyle/>
        <a:p>
          <a:pPr rtl="0"/>
          <a:r>
            <a:rPr lang="en-AU" dirty="0" smtClean="0"/>
            <a:t>Assist</a:t>
          </a:r>
          <a:endParaRPr lang="en-AU" dirty="0"/>
        </a:p>
      </dgm:t>
    </dgm:pt>
    <dgm:pt modelId="{871474D9-CEF6-4C5A-B39C-6E06F1729B15}" type="parTrans" cxnId="{003C5DC6-38ED-4053-8A4C-080036FCCDD3}">
      <dgm:prSet/>
      <dgm:spPr/>
      <dgm:t>
        <a:bodyPr/>
        <a:lstStyle/>
        <a:p>
          <a:endParaRPr lang="en-AU"/>
        </a:p>
      </dgm:t>
    </dgm:pt>
    <dgm:pt modelId="{094D8843-3E97-4374-B5CD-92551743EBEF}" type="sibTrans" cxnId="{003C5DC6-38ED-4053-8A4C-080036FCCDD3}">
      <dgm:prSet/>
      <dgm:spPr/>
      <dgm:t>
        <a:bodyPr/>
        <a:lstStyle/>
        <a:p>
          <a:endParaRPr lang="en-AU"/>
        </a:p>
      </dgm:t>
    </dgm:pt>
    <dgm:pt modelId="{6FE1755B-FEBC-47A6-8A59-9E71407D2704}">
      <dgm:prSet/>
      <dgm:spPr/>
      <dgm:t>
        <a:bodyPr/>
        <a:lstStyle/>
        <a:p>
          <a:pPr rtl="0"/>
          <a:r>
            <a:rPr lang="en-AU" dirty="0" smtClean="0"/>
            <a:t>Justify</a:t>
          </a:r>
          <a:endParaRPr lang="en-AU" dirty="0"/>
        </a:p>
      </dgm:t>
    </dgm:pt>
    <dgm:pt modelId="{BF601EB0-34DB-4757-9AAF-66004A0A7B70}" type="parTrans" cxnId="{BD0B79BF-1C4B-4955-9038-07C5BF5F252D}">
      <dgm:prSet/>
      <dgm:spPr/>
      <dgm:t>
        <a:bodyPr/>
        <a:lstStyle/>
        <a:p>
          <a:endParaRPr lang="en-AU"/>
        </a:p>
      </dgm:t>
    </dgm:pt>
    <dgm:pt modelId="{FA7B8012-CFC5-4E0D-B94C-F175AA879D8E}" type="sibTrans" cxnId="{BD0B79BF-1C4B-4955-9038-07C5BF5F252D}">
      <dgm:prSet/>
      <dgm:spPr/>
      <dgm:t>
        <a:bodyPr/>
        <a:lstStyle/>
        <a:p>
          <a:endParaRPr lang="en-AU"/>
        </a:p>
      </dgm:t>
    </dgm:pt>
    <dgm:pt modelId="{19240F53-4591-431A-9BA2-76AA9D44C13D}">
      <dgm:prSet/>
      <dgm:spPr/>
      <dgm:t>
        <a:bodyPr/>
        <a:lstStyle/>
        <a:p>
          <a:pPr rtl="0"/>
          <a:r>
            <a:rPr lang="en-AU" dirty="0" smtClean="0"/>
            <a:t>Adhere</a:t>
          </a:r>
          <a:endParaRPr lang="en-AU" dirty="0"/>
        </a:p>
      </dgm:t>
    </dgm:pt>
    <dgm:pt modelId="{639257C7-6E4F-4A3C-99B2-92DA4AB2FE17}" type="parTrans" cxnId="{10294AEA-5136-4A2E-982C-EE47FCC50D1A}">
      <dgm:prSet/>
      <dgm:spPr/>
      <dgm:t>
        <a:bodyPr/>
        <a:lstStyle/>
        <a:p>
          <a:endParaRPr lang="en-AU"/>
        </a:p>
      </dgm:t>
    </dgm:pt>
    <dgm:pt modelId="{E594444F-4EBE-452E-8C9C-784726854587}" type="sibTrans" cxnId="{10294AEA-5136-4A2E-982C-EE47FCC50D1A}">
      <dgm:prSet/>
      <dgm:spPr/>
      <dgm:t>
        <a:bodyPr/>
        <a:lstStyle/>
        <a:p>
          <a:endParaRPr lang="en-AU"/>
        </a:p>
      </dgm:t>
    </dgm:pt>
    <dgm:pt modelId="{B3BB9733-3FCD-423A-96ED-82C9DC5D9FC1}">
      <dgm:prSet/>
      <dgm:spPr/>
      <dgm:t>
        <a:bodyPr/>
        <a:lstStyle/>
        <a:p>
          <a:pPr rtl="0"/>
          <a:r>
            <a:rPr lang="en-AU" dirty="0" smtClean="0"/>
            <a:t>Influence</a:t>
          </a:r>
          <a:endParaRPr lang="en-AU" dirty="0"/>
        </a:p>
      </dgm:t>
    </dgm:pt>
    <dgm:pt modelId="{C3B48F49-4ACF-49A7-BC9E-D063D340F0CF}" type="parTrans" cxnId="{B459AF5F-305F-4859-BD5F-CEC34AC3BC2C}">
      <dgm:prSet/>
      <dgm:spPr/>
      <dgm:t>
        <a:bodyPr/>
        <a:lstStyle/>
        <a:p>
          <a:endParaRPr lang="en-AU"/>
        </a:p>
      </dgm:t>
    </dgm:pt>
    <dgm:pt modelId="{B0CEE22E-4E94-43C2-8148-9E04363DC263}" type="sibTrans" cxnId="{B459AF5F-305F-4859-BD5F-CEC34AC3BC2C}">
      <dgm:prSet/>
      <dgm:spPr/>
      <dgm:t>
        <a:bodyPr/>
        <a:lstStyle/>
        <a:p>
          <a:endParaRPr lang="en-AU"/>
        </a:p>
      </dgm:t>
    </dgm:pt>
    <dgm:pt modelId="{8B8F59D3-2843-493A-B75F-89157C286810}">
      <dgm:prSet/>
      <dgm:spPr/>
      <dgm:t>
        <a:bodyPr/>
        <a:lstStyle/>
        <a:p>
          <a:pPr rtl="0"/>
          <a:r>
            <a:rPr lang="en-AU" dirty="0" smtClean="0"/>
            <a:t>Propose</a:t>
          </a:r>
          <a:endParaRPr lang="en-AU" dirty="0"/>
        </a:p>
      </dgm:t>
    </dgm:pt>
    <dgm:pt modelId="{7139CA6C-71E7-4CF4-BE85-8A45F0464CE6}" type="parTrans" cxnId="{B96C73F8-4355-45D7-8259-AA5DB6050A82}">
      <dgm:prSet/>
      <dgm:spPr/>
      <dgm:t>
        <a:bodyPr/>
        <a:lstStyle/>
        <a:p>
          <a:endParaRPr lang="en-AU"/>
        </a:p>
      </dgm:t>
    </dgm:pt>
    <dgm:pt modelId="{AB1BB523-27FB-4C8F-84FB-B00945A5ADCF}" type="sibTrans" cxnId="{B96C73F8-4355-45D7-8259-AA5DB6050A82}">
      <dgm:prSet/>
      <dgm:spPr/>
      <dgm:t>
        <a:bodyPr/>
        <a:lstStyle/>
        <a:p>
          <a:endParaRPr lang="en-AU"/>
        </a:p>
      </dgm:t>
    </dgm:pt>
    <dgm:pt modelId="{E0C73C33-F309-4C9E-A323-DE351DB40416}" type="pres">
      <dgm:prSet presAssocID="{023AE0F9-4316-44DD-9B42-E2E4CC07DBD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AU"/>
        </a:p>
      </dgm:t>
    </dgm:pt>
    <dgm:pt modelId="{AB5CB311-CC15-4159-B201-F713C08903BA}" type="pres">
      <dgm:prSet presAssocID="{4AF4FA23-CD5F-44AC-A9C0-02AF9E91FF51}" presName="root" presStyleCnt="0"/>
      <dgm:spPr/>
    </dgm:pt>
    <dgm:pt modelId="{549AACF3-EB4B-4435-A2D2-A51FD6D87B2F}" type="pres">
      <dgm:prSet presAssocID="{4AF4FA23-CD5F-44AC-A9C0-02AF9E91FF51}" presName="rootComposite" presStyleCnt="0"/>
      <dgm:spPr/>
    </dgm:pt>
    <dgm:pt modelId="{AB46B528-7AFB-4F7E-8986-76C00157A9A6}" type="pres">
      <dgm:prSet presAssocID="{4AF4FA23-CD5F-44AC-A9C0-02AF9E91FF51}" presName="rootText" presStyleLbl="node1" presStyleIdx="0" presStyleCnt="3" custScaleX="255975"/>
      <dgm:spPr/>
      <dgm:t>
        <a:bodyPr/>
        <a:lstStyle/>
        <a:p>
          <a:endParaRPr lang="en-AU"/>
        </a:p>
      </dgm:t>
    </dgm:pt>
    <dgm:pt modelId="{35EC1436-DD88-42AD-88AB-3105FC282DAD}" type="pres">
      <dgm:prSet presAssocID="{4AF4FA23-CD5F-44AC-A9C0-02AF9E91FF51}" presName="rootConnector" presStyleLbl="node1" presStyleIdx="0" presStyleCnt="3"/>
      <dgm:spPr/>
      <dgm:t>
        <a:bodyPr/>
        <a:lstStyle/>
        <a:p>
          <a:endParaRPr lang="en-AU"/>
        </a:p>
      </dgm:t>
    </dgm:pt>
    <dgm:pt modelId="{4E8C6833-F03E-4121-8B6A-FDFC9C3D18EC}" type="pres">
      <dgm:prSet presAssocID="{4AF4FA23-CD5F-44AC-A9C0-02AF9E91FF51}" presName="childShape" presStyleCnt="0"/>
      <dgm:spPr/>
    </dgm:pt>
    <dgm:pt modelId="{85E335BF-14E5-4752-97C7-64FE5C4E0710}" type="pres">
      <dgm:prSet presAssocID="{410BD003-7C86-46A5-8FB5-A49A050B0766}" presName="Name13" presStyleLbl="parChTrans1D2" presStyleIdx="0" presStyleCnt="18"/>
      <dgm:spPr/>
      <dgm:t>
        <a:bodyPr/>
        <a:lstStyle/>
        <a:p>
          <a:endParaRPr lang="en-AU"/>
        </a:p>
      </dgm:t>
    </dgm:pt>
    <dgm:pt modelId="{299BE31B-65FB-4EBA-971E-3F5491C74503}" type="pres">
      <dgm:prSet presAssocID="{C87EACA9-CC38-4406-91E9-3F77582DE48D}" presName="childText" presStyleLbl="bgAcc1" presStyleIdx="0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F55F63E-1164-4F27-9EE9-2CBC93C68F5D}" type="pres">
      <dgm:prSet presAssocID="{88450C60-9057-4D4A-A61A-6A4518057F58}" presName="Name13" presStyleLbl="parChTrans1D2" presStyleIdx="1" presStyleCnt="18"/>
      <dgm:spPr/>
      <dgm:t>
        <a:bodyPr/>
        <a:lstStyle/>
        <a:p>
          <a:endParaRPr lang="en-AU"/>
        </a:p>
      </dgm:t>
    </dgm:pt>
    <dgm:pt modelId="{FC72C554-4D3A-4F24-AAE1-071D2F0BD23A}" type="pres">
      <dgm:prSet presAssocID="{18FFCA8E-8676-4E4B-B538-B5495B6AC673}" presName="childText" presStyleLbl="bgAcc1" presStyleIdx="1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0D41509-F3D0-4BEA-8E95-8137EC5967FA}" type="pres">
      <dgm:prSet presAssocID="{FBE36B32-1A23-4AAA-BF68-100903257239}" presName="Name13" presStyleLbl="parChTrans1D2" presStyleIdx="2" presStyleCnt="18"/>
      <dgm:spPr/>
      <dgm:t>
        <a:bodyPr/>
        <a:lstStyle/>
        <a:p>
          <a:endParaRPr lang="en-AU"/>
        </a:p>
      </dgm:t>
    </dgm:pt>
    <dgm:pt modelId="{98E4B895-B36E-4FF9-82C6-1D0E0934867B}" type="pres">
      <dgm:prSet presAssocID="{05AB3155-5C39-4F99-9FE6-8F1BB7D2C1BD}" presName="childText" presStyleLbl="bgAcc1" presStyleIdx="2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BEBB9DA3-718F-45DC-A197-8E7AABD143FE}" type="pres">
      <dgm:prSet presAssocID="{48D3C8EC-82FE-43A8-848E-64A3E207F9A5}" presName="Name13" presStyleLbl="parChTrans1D2" presStyleIdx="3" presStyleCnt="18"/>
      <dgm:spPr/>
      <dgm:t>
        <a:bodyPr/>
        <a:lstStyle/>
        <a:p>
          <a:endParaRPr lang="en-AU"/>
        </a:p>
      </dgm:t>
    </dgm:pt>
    <dgm:pt modelId="{014D367A-9667-4CA8-8486-1DE8315365B7}" type="pres">
      <dgm:prSet presAssocID="{3F604B04-99CD-475E-AB61-0AEF1C16DBDB}" presName="childText" presStyleLbl="bgAcc1" presStyleIdx="3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D0EDE1D2-A59D-4C08-B42A-88AFA160B2EB}" type="pres">
      <dgm:prSet presAssocID="{16D24A40-4C97-40D5-B37A-08F3C2162625}" presName="Name13" presStyleLbl="parChTrans1D2" presStyleIdx="4" presStyleCnt="18"/>
      <dgm:spPr/>
      <dgm:t>
        <a:bodyPr/>
        <a:lstStyle/>
        <a:p>
          <a:endParaRPr lang="en-AU"/>
        </a:p>
      </dgm:t>
    </dgm:pt>
    <dgm:pt modelId="{BC64FC6D-1DF3-4EE3-9349-13B18633BEEA}" type="pres">
      <dgm:prSet presAssocID="{65190F2E-B6AA-429B-B55E-D808B61CDED3}" presName="childText" presStyleLbl="bgAcc1" presStyleIdx="4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EEF8F06-42D5-45DD-80DE-186C98834A8B}" type="pres">
      <dgm:prSet presAssocID="{54437CBA-2F74-49D5-BA4D-DB7A1C0FF4B1}" presName="Name13" presStyleLbl="parChTrans1D2" presStyleIdx="5" presStyleCnt="18"/>
      <dgm:spPr/>
      <dgm:t>
        <a:bodyPr/>
        <a:lstStyle/>
        <a:p>
          <a:endParaRPr lang="en-AU"/>
        </a:p>
      </dgm:t>
    </dgm:pt>
    <dgm:pt modelId="{CCBD562C-A3A5-44F1-BBB2-82793B294967}" type="pres">
      <dgm:prSet presAssocID="{C2CB8E8C-E3E9-4821-A297-5A299137197D}" presName="childText" presStyleLbl="bgAcc1" presStyleIdx="5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2136FE3-D052-4037-8771-F7525595F3DE}" type="pres">
      <dgm:prSet presAssocID="{1731117E-E34F-4A44-A4EC-FD304EF8F574}" presName="root" presStyleCnt="0"/>
      <dgm:spPr/>
    </dgm:pt>
    <dgm:pt modelId="{7A326245-CB72-4579-8BAF-D891F7372BAF}" type="pres">
      <dgm:prSet presAssocID="{1731117E-E34F-4A44-A4EC-FD304EF8F574}" presName="rootComposite" presStyleCnt="0"/>
      <dgm:spPr/>
    </dgm:pt>
    <dgm:pt modelId="{2ECBA1B5-A606-4D9D-B870-9F9C5B71D03F}" type="pres">
      <dgm:prSet presAssocID="{1731117E-E34F-4A44-A4EC-FD304EF8F574}" presName="rootText" presStyleLbl="node1" presStyleIdx="1" presStyleCnt="3" custScaleX="211950"/>
      <dgm:spPr/>
      <dgm:t>
        <a:bodyPr/>
        <a:lstStyle/>
        <a:p>
          <a:endParaRPr lang="en-AU"/>
        </a:p>
      </dgm:t>
    </dgm:pt>
    <dgm:pt modelId="{1F7ED961-4ABF-4535-8606-164917F108CA}" type="pres">
      <dgm:prSet presAssocID="{1731117E-E34F-4A44-A4EC-FD304EF8F574}" presName="rootConnector" presStyleLbl="node1" presStyleIdx="1" presStyleCnt="3"/>
      <dgm:spPr/>
      <dgm:t>
        <a:bodyPr/>
        <a:lstStyle/>
        <a:p>
          <a:endParaRPr lang="en-AU"/>
        </a:p>
      </dgm:t>
    </dgm:pt>
    <dgm:pt modelId="{CB21B7E9-3563-4687-A713-56F2C57FCA6F}" type="pres">
      <dgm:prSet presAssocID="{1731117E-E34F-4A44-A4EC-FD304EF8F574}" presName="childShape" presStyleCnt="0"/>
      <dgm:spPr/>
    </dgm:pt>
    <dgm:pt modelId="{9413C524-4C4E-4211-B8EA-D773674DC3AE}" type="pres">
      <dgm:prSet presAssocID="{BF478149-119A-4BE5-8757-C4F5B98BB554}" presName="Name13" presStyleLbl="parChTrans1D2" presStyleIdx="6" presStyleCnt="18"/>
      <dgm:spPr/>
      <dgm:t>
        <a:bodyPr/>
        <a:lstStyle/>
        <a:p>
          <a:endParaRPr lang="en-AU"/>
        </a:p>
      </dgm:t>
    </dgm:pt>
    <dgm:pt modelId="{9518DB5E-5B37-4203-8685-42AE8E667B3C}" type="pres">
      <dgm:prSet presAssocID="{4CC41934-5716-4832-9AA6-8512F5D8FCE1}" presName="childText" presStyleLbl="bgAcc1" presStyleIdx="6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D8C93B23-5348-424B-8CFF-A5D65DEB3EA4}" type="pres">
      <dgm:prSet presAssocID="{6F6624D0-2A81-4896-B41F-8E96F357190B}" presName="Name13" presStyleLbl="parChTrans1D2" presStyleIdx="7" presStyleCnt="18"/>
      <dgm:spPr/>
      <dgm:t>
        <a:bodyPr/>
        <a:lstStyle/>
        <a:p>
          <a:endParaRPr lang="en-AU"/>
        </a:p>
      </dgm:t>
    </dgm:pt>
    <dgm:pt modelId="{58D57934-27A8-4111-A6F8-2D75290A1A33}" type="pres">
      <dgm:prSet presAssocID="{7A47EF0B-123A-49DB-A624-75259467DD5E}" presName="childText" presStyleLbl="bgAcc1" presStyleIdx="7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DD31B207-AFAB-471D-B005-EEF49884410A}" type="pres">
      <dgm:prSet presAssocID="{9C81FDB4-7E82-4CFF-A9A6-143FF675FE0D}" presName="Name13" presStyleLbl="parChTrans1D2" presStyleIdx="8" presStyleCnt="18"/>
      <dgm:spPr/>
      <dgm:t>
        <a:bodyPr/>
        <a:lstStyle/>
        <a:p>
          <a:endParaRPr lang="en-AU"/>
        </a:p>
      </dgm:t>
    </dgm:pt>
    <dgm:pt modelId="{AF4299C3-22BD-48ED-B40F-B36A64921722}" type="pres">
      <dgm:prSet presAssocID="{3EA272D5-01A9-4C24-8645-BD75A6D25FD1}" presName="childText" presStyleLbl="bgAcc1" presStyleIdx="8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9EF7E846-7CB6-4DAC-AAE9-1B7A866C016E}" type="pres">
      <dgm:prSet presAssocID="{C41B79AC-AB68-41D6-B95C-9351AF1F1576}" presName="Name13" presStyleLbl="parChTrans1D2" presStyleIdx="9" presStyleCnt="18"/>
      <dgm:spPr/>
      <dgm:t>
        <a:bodyPr/>
        <a:lstStyle/>
        <a:p>
          <a:endParaRPr lang="en-AU"/>
        </a:p>
      </dgm:t>
    </dgm:pt>
    <dgm:pt modelId="{3864A6FE-6CA0-4589-86E2-E9753326449C}" type="pres">
      <dgm:prSet presAssocID="{597EF5E1-ABF0-4EAA-9BCB-5531997BCE3E}" presName="childText" presStyleLbl="bgAcc1" presStyleIdx="9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1B8C5AA-2880-49B7-852A-2B7823CF125A}" type="pres">
      <dgm:prSet presAssocID="{191C0F3B-5771-441C-A36C-4EA924C68D26}" presName="Name13" presStyleLbl="parChTrans1D2" presStyleIdx="10" presStyleCnt="18"/>
      <dgm:spPr/>
      <dgm:t>
        <a:bodyPr/>
        <a:lstStyle/>
        <a:p>
          <a:endParaRPr lang="en-AU"/>
        </a:p>
      </dgm:t>
    </dgm:pt>
    <dgm:pt modelId="{4302427D-C4A2-4E1A-93CC-0E2B291EB0D8}" type="pres">
      <dgm:prSet presAssocID="{E9321D83-B5D3-4EE8-B7CE-B06CCF56DF0C}" presName="childText" presStyleLbl="bgAcc1" presStyleIdx="10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9684C38-7D7B-48D9-AB24-EDF587BD2AAB}" type="pres">
      <dgm:prSet presAssocID="{A1C77718-0579-4179-8D5C-1701A35CED64}" presName="Name13" presStyleLbl="parChTrans1D2" presStyleIdx="11" presStyleCnt="18"/>
      <dgm:spPr/>
      <dgm:t>
        <a:bodyPr/>
        <a:lstStyle/>
        <a:p>
          <a:endParaRPr lang="en-AU"/>
        </a:p>
      </dgm:t>
    </dgm:pt>
    <dgm:pt modelId="{369B8344-CB23-43CA-8ADB-381CBF9D7708}" type="pres">
      <dgm:prSet presAssocID="{C1B537D3-7975-47AF-9949-AE59145FC962}" presName="childText" presStyleLbl="bgAcc1" presStyleIdx="11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B799ACA-BD7D-4963-B6B6-8C6C7758329D}" type="pres">
      <dgm:prSet presAssocID="{B1BC1475-5B9D-40F1-9553-B24B2F8C7E67}" presName="root" presStyleCnt="0"/>
      <dgm:spPr/>
    </dgm:pt>
    <dgm:pt modelId="{B9A62C5F-B0B8-4959-B512-812365F35659}" type="pres">
      <dgm:prSet presAssocID="{B1BC1475-5B9D-40F1-9553-B24B2F8C7E67}" presName="rootComposite" presStyleCnt="0"/>
      <dgm:spPr/>
    </dgm:pt>
    <dgm:pt modelId="{3EEABAD8-2CAA-4F90-A1C3-602960116294}" type="pres">
      <dgm:prSet presAssocID="{B1BC1475-5B9D-40F1-9553-B24B2F8C7E67}" presName="rootText" presStyleLbl="node1" presStyleIdx="2" presStyleCnt="3" custScaleX="240713"/>
      <dgm:spPr/>
      <dgm:t>
        <a:bodyPr/>
        <a:lstStyle/>
        <a:p>
          <a:endParaRPr lang="en-AU"/>
        </a:p>
      </dgm:t>
    </dgm:pt>
    <dgm:pt modelId="{62773FD9-5892-4746-A661-D6FBB3531A17}" type="pres">
      <dgm:prSet presAssocID="{B1BC1475-5B9D-40F1-9553-B24B2F8C7E67}" presName="rootConnector" presStyleLbl="node1" presStyleIdx="2" presStyleCnt="3"/>
      <dgm:spPr/>
      <dgm:t>
        <a:bodyPr/>
        <a:lstStyle/>
        <a:p>
          <a:endParaRPr lang="en-AU"/>
        </a:p>
      </dgm:t>
    </dgm:pt>
    <dgm:pt modelId="{B7904EC5-699B-4435-A3DA-B440436A82C6}" type="pres">
      <dgm:prSet presAssocID="{B1BC1475-5B9D-40F1-9553-B24B2F8C7E67}" presName="childShape" presStyleCnt="0"/>
      <dgm:spPr/>
    </dgm:pt>
    <dgm:pt modelId="{E872660F-0CBE-4665-AEC2-670BACE7C619}" type="pres">
      <dgm:prSet presAssocID="{E509E005-222F-488F-9C8D-506F2C145350}" presName="Name13" presStyleLbl="parChTrans1D2" presStyleIdx="12" presStyleCnt="18"/>
      <dgm:spPr/>
      <dgm:t>
        <a:bodyPr/>
        <a:lstStyle/>
        <a:p>
          <a:endParaRPr lang="en-AU"/>
        </a:p>
      </dgm:t>
    </dgm:pt>
    <dgm:pt modelId="{224391CF-E458-44DE-86C6-393D1B84C54C}" type="pres">
      <dgm:prSet presAssocID="{050855C5-FD1F-40F6-A557-04BE9E62E02B}" presName="childText" presStyleLbl="bgAcc1" presStyleIdx="12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527FE53-CB3D-4786-91BF-18D514258D46}" type="pres">
      <dgm:prSet presAssocID="{871474D9-CEF6-4C5A-B39C-6E06F1729B15}" presName="Name13" presStyleLbl="parChTrans1D2" presStyleIdx="13" presStyleCnt="18"/>
      <dgm:spPr/>
      <dgm:t>
        <a:bodyPr/>
        <a:lstStyle/>
        <a:p>
          <a:endParaRPr lang="en-AU"/>
        </a:p>
      </dgm:t>
    </dgm:pt>
    <dgm:pt modelId="{3ECBCADA-5377-4721-8658-5D7BB395ECBE}" type="pres">
      <dgm:prSet presAssocID="{94426F77-4D0C-45C3-BF83-E8BA8221869F}" presName="childText" presStyleLbl="bgAcc1" presStyleIdx="13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BBFA83E-9E17-489E-82A9-1075CEC2FF34}" type="pres">
      <dgm:prSet presAssocID="{BF601EB0-34DB-4757-9AAF-66004A0A7B70}" presName="Name13" presStyleLbl="parChTrans1D2" presStyleIdx="14" presStyleCnt="18"/>
      <dgm:spPr/>
      <dgm:t>
        <a:bodyPr/>
        <a:lstStyle/>
        <a:p>
          <a:endParaRPr lang="en-AU"/>
        </a:p>
      </dgm:t>
    </dgm:pt>
    <dgm:pt modelId="{9A69B244-4777-4C7D-AD56-92C679FDCA6C}" type="pres">
      <dgm:prSet presAssocID="{6FE1755B-FEBC-47A6-8A59-9E71407D2704}" presName="childText" presStyleLbl="bgAcc1" presStyleIdx="14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63AC5EA-BD5A-42CA-8F8D-2AD17BB7F2CA}" type="pres">
      <dgm:prSet presAssocID="{639257C7-6E4F-4A3C-99B2-92DA4AB2FE17}" presName="Name13" presStyleLbl="parChTrans1D2" presStyleIdx="15" presStyleCnt="18"/>
      <dgm:spPr/>
      <dgm:t>
        <a:bodyPr/>
        <a:lstStyle/>
        <a:p>
          <a:endParaRPr lang="en-AU"/>
        </a:p>
      </dgm:t>
    </dgm:pt>
    <dgm:pt modelId="{D99C84EA-318B-45B8-A5DB-70E9F63CB43A}" type="pres">
      <dgm:prSet presAssocID="{19240F53-4591-431A-9BA2-76AA9D44C13D}" presName="childText" presStyleLbl="bgAcc1" presStyleIdx="15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B1300845-05E9-4E89-A810-AACD7A0F587B}" type="pres">
      <dgm:prSet presAssocID="{7139CA6C-71E7-4CF4-BE85-8A45F0464CE6}" presName="Name13" presStyleLbl="parChTrans1D2" presStyleIdx="16" presStyleCnt="18"/>
      <dgm:spPr/>
      <dgm:t>
        <a:bodyPr/>
        <a:lstStyle/>
        <a:p>
          <a:endParaRPr lang="en-AU"/>
        </a:p>
      </dgm:t>
    </dgm:pt>
    <dgm:pt modelId="{5650E883-DBF0-4D9B-B387-D3CCF5103202}" type="pres">
      <dgm:prSet presAssocID="{8B8F59D3-2843-493A-B75F-89157C286810}" presName="childText" presStyleLbl="bgAcc1" presStyleIdx="16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F3C8865-1F1F-4FBF-AC89-B48066E889DC}" type="pres">
      <dgm:prSet presAssocID="{C3B48F49-4ACF-49A7-BC9E-D063D340F0CF}" presName="Name13" presStyleLbl="parChTrans1D2" presStyleIdx="17" presStyleCnt="18"/>
      <dgm:spPr/>
      <dgm:t>
        <a:bodyPr/>
        <a:lstStyle/>
        <a:p>
          <a:endParaRPr lang="en-AU"/>
        </a:p>
      </dgm:t>
    </dgm:pt>
    <dgm:pt modelId="{11F4A0C7-2F94-4503-87A9-AE65B7A43F82}" type="pres">
      <dgm:prSet presAssocID="{B3BB9733-3FCD-423A-96ED-82C9DC5D9FC1}" presName="childText" presStyleLbl="bgAcc1" presStyleIdx="17" presStyleCnt="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B81C37D3-A898-4188-B24D-D27FED57F480}" type="presOf" srcId="{A1C77718-0579-4179-8D5C-1701A35CED64}" destId="{59684C38-7D7B-48D9-AB24-EDF587BD2AAB}" srcOrd="0" destOrd="0" presId="urn:microsoft.com/office/officeart/2005/8/layout/hierarchy3"/>
    <dgm:cxn modelId="{7E941588-188F-492F-97E6-3FFF72693330}" type="presOf" srcId="{6FE1755B-FEBC-47A6-8A59-9E71407D2704}" destId="{9A69B244-4777-4C7D-AD56-92C679FDCA6C}" srcOrd="0" destOrd="0" presId="urn:microsoft.com/office/officeart/2005/8/layout/hierarchy3"/>
    <dgm:cxn modelId="{5DD53CBE-1338-4AAA-AFE4-DEBC9F1E7E42}" srcId="{4AF4FA23-CD5F-44AC-A9C0-02AF9E91FF51}" destId="{3F604B04-99CD-475E-AB61-0AEF1C16DBDB}" srcOrd="3" destOrd="0" parTransId="{48D3C8EC-82FE-43A8-848E-64A3E207F9A5}" sibTransId="{81D36303-E9A2-499C-A4AD-7646F13ACE93}"/>
    <dgm:cxn modelId="{DF625AB9-1E17-4026-888B-1812A6590D17}" type="presOf" srcId="{E9321D83-B5D3-4EE8-B7CE-B06CCF56DF0C}" destId="{4302427D-C4A2-4E1A-93CC-0E2B291EB0D8}" srcOrd="0" destOrd="0" presId="urn:microsoft.com/office/officeart/2005/8/layout/hierarchy3"/>
    <dgm:cxn modelId="{4AB46983-FD31-48D5-BBAB-41D20C374DB0}" type="presOf" srcId="{19240F53-4591-431A-9BA2-76AA9D44C13D}" destId="{D99C84EA-318B-45B8-A5DB-70E9F63CB43A}" srcOrd="0" destOrd="0" presId="urn:microsoft.com/office/officeart/2005/8/layout/hierarchy3"/>
    <dgm:cxn modelId="{4EEF0A35-3FC9-4BD8-905B-65D4D886E0E9}" srcId="{4AF4FA23-CD5F-44AC-A9C0-02AF9E91FF51}" destId="{C87EACA9-CC38-4406-91E9-3F77582DE48D}" srcOrd="0" destOrd="0" parTransId="{410BD003-7C86-46A5-8FB5-A49A050B0766}" sibTransId="{6E4AEDC4-E9CB-4320-A130-7CC265DE0BFD}"/>
    <dgm:cxn modelId="{57264999-3168-4125-A3AB-DA728F06A451}" type="presOf" srcId="{1731117E-E34F-4A44-A4EC-FD304EF8F574}" destId="{1F7ED961-4ABF-4535-8606-164917F108CA}" srcOrd="1" destOrd="0" presId="urn:microsoft.com/office/officeart/2005/8/layout/hierarchy3"/>
    <dgm:cxn modelId="{3B38E3FD-7EA7-4CB0-B82F-749EDBED1418}" type="presOf" srcId="{B1BC1475-5B9D-40F1-9553-B24B2F8C7E67}" destId="{62773FD9-5892-4746-A661-D6FBB3531A17}" srcOrd="1" destOrd="0" presId="urn:microsoft.com/office/officeart/2005/8/layout/hierarchy3"/>
    <dgm:cxn modelId="{DCC87702-51D2-4EBD-B3DC-677D2C0C80B1}" srcId="{1731117E-E34F-4A44-A4EC-FD304EF8F574}" destId="{3EA272D5-01A9-4C24-8645-BD75A6D25FD1}" srcOrd="2" destOrd="0" parTransId="{9C81FDB4-7E82-4CFF-A9A6-143FF675FE0D}" sibTransId="{E8B9F5E5-A599-4943-8BD4-63A630906599}"/>
    <dgm:cxn modelId="{B44AD685-A784-4858-B60F-D9D4283EEED9}" type="presOf" srcId="{050855C5-FD1F-40F6-A557-04BE9E62E02B}" destId="{224391CF-E458-44DE-86C6-393D1B84C54C}" srcOrd="0" destOrd="0" presId="urn:microsoft.com/office/officeart/2005/8/layout/hierarchy3"/>
    <dgm:cxn modelId="{CBF66B71-5B98-4C68-A36C-2C3BD8DFBD93}" type="presOf" srcId="{B1BC1475-5B9D-40F1-9553-B24B2F8C7E67}" destId="{3EEABAD8-2CAA-4F90-A1C3-602960116294}" srcOrd="0" destOrd="0" presId="urn:microsoft.com/office/officeart/2005/8/layout/hierarchy3"/>
    <dgm:cxn modelId="{B7363112-6890-4748-9CC0-508C73420725}" srcId="{4AF4FA23-CD5F-44AC-A9C0-02AF9E91FF51}" destId="{C2CB8E8C-E3E9-4821-A297-5A299137197D}" srcOrd="5" destOrd="0" parTransId="{54437CBA-2F74-49D5-BA4D-DB7A1C0FF4B1}" sibTransId="{FC221FB1-A1A1-4738-B0D8-CE33F4931746}"/>
    <dgm:cxn modelId="{20892B93-598F-4FE9-8839-2DA2E3002BAC}" type="presOf" srcId="{4AF4FA23-CD5F-44AC-A9C0-02AF9E91FF51}" destId="{AB46B528-7AFB-4F7E-8986-76C00157A9A6}" srcOrd="0" destOrd="0" presId="urn:microsoft.com/office/officeart/2005/8/layout/hierarchy3"/>
    <dgm:cxn modelId="{5C49D7D8-B3C9-4C38-9E6A-D8977E07D55D}" srcId="{4AF4FA23-CD5F-44AC-A9C0-02AF9E91FF51}" destId="{65190F2E-B6AA-429B-B55E-D808B61CDED3}" srcOrd="4" destOrd="0" parTransId="{16D24A40-4C97-40D5-B37A-08F3C2162625}" sibTransId="{B9B74E07-005D-4CD6-AC62-FE41FD8CD65C}"/>
    <dgm:cxn modelId="{1EE8F70D-1E76-41B4-8349-87468499B30D}" type="presOf" srcId="{C41B79AC-AB68-41D6-B95C-9351AF1F1576}" destId="{9EF7E846-7CB6-4DAC-AAE9-1B7A866C016E}" srcOrd="0" destOrd="0" presId="urn:microsoft.com/office/officeart/2005/8/layout/hierarchy3"/>
    <dgm:cxn modelId="{6AF21745-F6CD-4F10-A152-383EB04FF736}" type="presOf" srcId="{C3B48F49-4ACF-49A7-BC9E-D063D340F0CF}" destId="{0F3C8865-1F1F-4FBF-AC89-B48066E889DC}" srcOrd="0" destOrd="0" presId="urn:microsoft.com/office/officeart/2005/8/layout/hierarchy3"/>
    <dgm:cxn modelId="{04C731F3-408A-4653-91B8-D3662DE12248}" type="presOf" srcId="{3F604B04-99CD-475E-AB61-0AEF1C16DBDB}" destId="{014D367A-9667-4CA8-8486-1DE8315365B7}" srcOrd="0" destOrd="0" presId="urn:microsoft.com/office/officeart/2005/8/layout/hierarchy3"/>
    <dgm:cxn modelId="{14453105-2DEE-4DCC-B45E-87F28F48F8E7}" type="presOf" srcId="{B3BB9733-3FCD-423A-96ED-82C9DC5D9FC1}" destId="{11F4A0C7-2F94-4503-87A9-AE65B7A43F82}" srcOrd="0" destOrd="0" presId="urn:microsoft.com/office/officeart/2005/8/layout/hierarchy3"/>
    <dgm:cxn modelId="{7BC02967-41AE-4A0E-9D5E-8830654DEC8E}" srcId="{023AE0F9-4316-44DD-9B42-E2E4CC07DBD6}" destId="{4AF4FA23-CD5F-44AC-A9C0-02AF9E91FF51}" srcOrd="0" destOrd="0" parTransId="{BDF48116-E748-4FB5-88CC-8412C656DD6E}" sibTransId="{63918AF5-5EE5-42BC-878F-C267906735FB}"/>
    <dgm:cxn modelId="{0A7B0AD0-5D9E-4572-A56B-756917D82EF0}" srcId="{1731117E-E34F-4A44-A4EC-FD304EF8F574}" destId="{C1B537D3-7975-47AF-9949-AE59145FC962}" srcOrd="5" destOrd="0" parTransId="{A1C77718-0579-4179-8D5C-1701A35CED64}" sibTransId="{D6456F95-599C-45D0-878C-126158860604}"/>
    <dgm:cxn modelId="{9CE51CE7-3519-4A9D-9F46-14C04725315C}" type="presOf" srcId="{BF478149-119A-4BE5-8757-C4F5B98BB554}" destId="{9413C524-4C4E-4211-B8EA-D773674DC3AE}" srcOrd="0" destOrd="0" presId="urn:microsoft.com/office/officeart/2005/8/layout/hierarchy3"/>
    <dgm:cxn modelId="{10294AEA-5136-4A2E-982C-EE47FCC50D1A}" srcId="{B1BC1475-5B9D-40F1-9553-B24B2F8C7E67}" destId="{19240F53-4591-431A-9BA2-76AA9D44C13D}" srcOrd="3" destOrd="0" parTransId="{639257C7-6E4F-4A3C-99B2-92DA4AB2FE17}" sibTransId="{E594444F-4EBE-452E-8C9C-784726854587}"/>
    <dgm:cxn modelId="{470EF7C1-B944-4D8B-8CF6-3DF78FC4C4FF}" type="presOf" srcId="{94426F77-4D0C-45C3-BF83-E8BA8221869F}" destId="{3ECBCADA-5377-4721-8658-5D7BB395ECBE}" srcOrd="0" destOrd="0" presId="urn:microsoft.com/office/officeart/2005/8/layout/hierarchy3"/>
    <dgm:cxn modelId="{DEB157B2-FBC1-47B5-8E2A-0FAC1C702D44}" type="presOf" srcId="{023AE0F9-4316-44DD-9B42-E2E4CC07DBD6}" destId="{E0C73C33-F309-4C9E-A323-DE351DB40416}" srcOrd="0" destOrd="0" presId="urn:microsoft.com/office/officeart/2005/8/layout/hierarchy3"/>
    <dgm:cxn modelId="{465C3B8C-A29B-4CF1-868B-2F7641F57751}" srcId="{4AF4FA23-CD5F-44AC-A9C0-02AF9E91FF51}" destId="{05AB3155-5C39-4F99-9FE6-8F1BB7D2C1BD}" srcOrd="2" destOrd="0" parTransId="{FBE36B32-1A23-4AAA-BF68-100903257239}" sibTransId="{C2CC6C70-1D70-4595-B814-E0439412F85C}"/>
    <dgm:cxn modelId="{BF08A639-2036-4322-9FEE-F04D114F159C}" type="presOf" srcId="{1731117E-E34F-4A44-A4EC-FD304EF8F574}" destId="{2ECBA1B5-A606-4D9D-B870-9F9C5B71D03F}" srcOrd="0" destOrd="0" presId="urn:microsoft.com/office/officeart/2005/8/layout/hierarchy3"/>
    <dgm:cxn modelId="{6A09AC5B-7C21-452B-A87A-E514133013F3}" type="presOf" srcId="{3EA272D5-01A9-4C24-8645-BD75A6D25FD1}" destId="{AF4299C3-22BD-48ED-B40F-B36A64921722}" srcOrd="0" destOrd="0" presId="urn:microsoft.com/office/officeart/2005/8/layout/hierarchy3"/>
    <dgm:cxn modelId="{FDCE7B84-AE70-4211-80A1-8234CFA22F96}" type="presOf" srcId="{C1B537D3-7975-47AF-9949-AE59145FC962}" destId="{369B8344-CB23-43CA-8ADB-381CBF9D7708}" srcOrd="0" destOrd="0" presId="urn:microsoft.com/office/officeart/2005/8/layout/hierarchy3"/>
    <dgm:cxn modelId="{CAC7226F-A045-47BC-B0C8-0CE28085047D}" srcId="{4AF4FA23-CD5F-44AC-A9C0-02AF9E91FF51}" destId="{18FFCA8E-8676-4E4B-B538-B5495B6AC673}" srcOrd="1" destOrd="0" parTransId="{88450C60-9057-4D4A-A61A-6A4518057F58}" sibTransId="{3DB6E6C7-0009-478C-A5A9-99F83C123E92}"/>
    <dgm:cxn modelId="{F23780B3-F7F6-46CD-B8CC-CE524762C1C7}" type="presOf" srcId="{639257C7-6E4F-4A3C-99B2-92DA4AB2FE17}" destId="{063AC5EA-BD5A-42CA-8F8D-2AD17BB7F2CA}" srcOrd="0" destOrd="0" presId="urn:microsoft.com/office/officeart/2005/8/layout/hierarchy3"/>
    <dgm:cxn modelId="{00BB0340-DA18-4C59-A34F-FBFFDCD25E66}" type="presOf" srcId="{FBE36B32-1A23-4AAA-BF68-100903257239}" destId="{C0D41509-F3D0-4BEA-8E95-8137EC5967FA}" srcOrd="0" destOrd="0" presId="urn:microsoft.com/office/officeart/2005/8/layout/hierarchy3"/>
    <dgm:cxn modelId="{DAC80F16-F390-4650-9CD5-A3575FA1C9BA}" type="presOf" srcId="{871474D9-CEF6-4C5A-B39C-6E06F1729B15}" destId="{0527FE53-CB3D-4786-91BF-18D514258D46}" srcOrd="0" destOrd="0" presId="urn:microsoft.com/office/officeart/2005/8/layout/hierarchy3"/>
    <dgm:cxn modelId="{84BDFE18-86AB-432E-BA92-FCD632E257C1}" type="presOf" srcId="{16D24A40-4C97-40D5-B37A-08F3C2162625}" destId="{D0EDE1D2-A59D-4C08-B42A-88AFA160B2EB}" srcOrd="0" destOrd="0" presId="urn:microsoft.com/office/officeart/2005/8/layout/hierarchy3"/>
    <dgm:cxn modelId="{FBA92DCD-2C74-430C-B267-794CB38ED721}" type="presOf" srcId="{48D3C8EC-82FE-43A8-848E-64A3E207F9A5}" destId="{BEBB9DA3-718F-45DC-A197-8E7AABD143FE}" srcOrd="0" destOrd="0" presId="urn:microsoft.com/office/officeart/2005/8/layout/hierarchy3"/>
    <dgm:cxn modelId="{E9BC6C94-00BC-4421-8E57-B4C4CAAEEB0C}" type="presOf" srcId="{8B8F59D3-2843-493A-B75F-89157C286810}" destId="{5650E883-DBF0-4D9B-B387-D3CCF5103202}" srcOrd="0" destOrd="0" presId="urn:microsoft.com/office/officeart/2005/8/layout/hierarchy3"/>
    <dgm:cxn modelId="{C58A3E5E-B314-46C2-8B76-4C3983377034}" type="presOf" srcId="{BF601EB0-34DB-4757-9AAF-66004A0A7B70}" destId="{0BBFA83E-9E17-489E-82A9-1075CEC2FF34}" srcOrd="0" destOrd="0" presId="urn:microsoft.com/office/officeart/2005/8/layout/hierarchy3"/>
    <dgm:cxn modelId="{4AE0F0FE-EFB1-4749-A414-F9E2AF35B977}" srcId="{1731117E-E34F-4A44-A4EC-FD304EF8F574}" destId="{597EF5E1-ABF0-4EAA-9BCB-5531997BCE3E}" srcOrd="3" destOrd="0" parTransId="{C41B79AC-AB68-41D6-B95C-9351AF1F1576}" sibTransId="{FA1E0D12-706C-4BE6-8367-FB97CBD3AFFD}"/>
    <dgm:cxn modelId="{5DAA38B4-0731-4DE3-9495-8D735A133590}" type="presOf" srcId="{4AF4FA23-CD5F-44AC-A9C0-02AF9E91FF51}" destId="{35EC1436-DD88-42AD-88AB-3105FC282DAD}" srcOrd="1" destOrd="0" presId="urn:microsoft.com/office/officeart/2005/8/layout/hierarchy3"/>
    <dgm:cxn modelId="{0EC5734F-4D75-419F-8739-D88F2A722CB2}" type="presOf" srcId="{18FFCA8E-8676-4E4B-B538-B5495B6AC673}" destId="{FC72C554-4D3A-4F24-AAE1-071D2F0BD23A}" srcOrd="0" destOrd="0" presId="urn:microsoft.com/office/officeart/2005/8/layout/hierarchy3"/>
    <dgm:cxn modelId="{974F2A6D-666F-4D4C-BF32-4EF1A2EF72EF}" srcId="{B1BC1475-5B9D-40F1-9553-B24B2F8C7E67}" destId="{050855C5-FD1F-40F6-A557-04BE9E62E02B}" srcOrd="0" destOrd="0" parTransId="{E509E005-222F-488F-9C8D-506F2C145350}" sibTransId="{8984187A-9B94-4633-A3F4-3033D25CABF9}"/>
    <dgm:cxn modelId="{2001A1FB-C2A9-4854-B39F-3264AE64467D}" type="presOf" srcId="{65190F2E-B6AA-429B-B55E-D808B61CDED3}" destId="{BC64FC6D-1DF3-4EE3-9349-13B18633BEEA}" srcOrd="0" destOrd="0" presId="urn:microsoft.com/office/officeart/2005/8/layout/hierarchy3"/>
    <dgm:cxn modelId="{49B4F0C0-943B-456B-9E46-A3CDE1E5BBD2}" type="presOf" srcId="{4CC41934-5716-4832-9AA6-8512F5D8FCE1}" destId="{9518DB5E-5B37-4203-8685-42AE8E667B3C}" srcOrd="0" destOrd="0" presId="urn:microsoft.com/office/officeart/2005/8/layout/hierarchy3"/>
    <dgm:cxn modelId="{9020F6D4-275F-4131-9DE9-A0966AC293A8}" type="presOf" srcId="{6F6624D0-2A81-4896-B41F-8E96F357190B}" destId="{D8C93B23-5348-424B-8CFF-A5D65DEB3EA4}" srcOrd="0" destOrd="0" presId="urn:microsoft.com/office/officeart/2005/8/layout/hierarchy3"/>
    <dgm:cxn modelId="{CA8352BE-2F89-4B42-8E1C-468A4253688F}" type="presOf" srcId="{597EF5E1-ABF0-4EAA-9BCB-5531997BCE3E}" destId="{3864A6FE-6CA0-4589-86E2-E9753326449C}" srcOrd="0" destOrd="0" presId="urn:microsoft.com/office/officeart/2005/8/layout/hierarchy3"/>
    <dgm:cxn modelId="{B459AF5F-305F-4859-BD5F-CEC34AC3BC2C}" srcId="{B1BC1475-5B9D-40F1-9553-B24B2F8C7E67}" destId="{B3BB9733-3FCD-423A-96ED-82C9DC5D9FC1}" srcOrd="5" destOrd="0" parTransId="{C3B48F49-4ACF-49A7-BC9E-D063D340F0CF}" sibTransId="{B0CEE22E-4E94-43C2-8148-9E04363DC263}"/>
    <dgm:cxn modelId="{C42A9F3D-E605-4A86-9CE3-D6E71405C2B0}" type="presOf" srcId="{88450C60-9057-4D4A-A61A-6A4518057F58}" destId="{5F55F63E-1164-4F27-9EE9-2CBC93C68F5D}" srcOrd="0" destOrd="0" presId="urn:microsoft.com/office/officeart/2005/8/layout/hierarchy3"/>
    <dgm:cxn modelId="{BD0B79BF-1C4B-4955-9038-07C5BF5F252D}" srcId="{B1BC1475-5B9D-40F1-9553-B24B2F8C7E67}" destId="{6FE1755B-FEBC-47A6-8A59-9E71407D2704}" srcOrd="2" destOrd="0" parTransId="{BF601EB0-34DB-4757-9AAF-66004A0A7B70}" sibTransId="{FA7B8012-CFC5-4E0D-B94C-F175AA879D8E}"/>
    <dgm:cxn modelId="{4EB994CA-897C-448C-8EEA-0000EE01400F}" type="presOf" srcId="{05AB3155-5C39-4F99-9FE6-8F1BB7D2C1BD}" destId="{98E4B895-B36E-4FF9-82C6-1D0E0934867B}" srcOrd="0" destOrd="0" presId="urn:microsoft.com/office/officeart/2005/8/layout/hierarchy3"/>
    <dgm:cxn modelId="{6A11BFB8-4D82-46DB-B426-55F3E4BAADFE}" srcId="{023AE0F9-4316-44DD-9B42-E2E4CC07DBD6}" destId="{1731117E-E34F-4A44-A4EC-FD304EF8F574}" srcOrd="1" destOrd="0" parTransId="{11E135B2-2568-4715-9335-8618C1B4C6F4}" sibTransId="{84683771-F01E-469E-8BA0-BB2324151404}"/>
    <dgm:cxn modelId="{D3D04ECB-2BA4-44CE-B10F-056453C39351}" srcId="{1731117E-E34F-4A44-A4EC-FD304EF8F574}" destId="{4CC41934-5716-4832-9AA6-8512F5D8FCE1}" srcOrd="0" destOrd="0" parTransId="{BF478149-119A-4BE5-8757-C4F5B98BB554}" sibTransId="{C9C63B3C-F008-48F7-A73E-4E214F79506E}"/>
    <dgm:cxn modelId="{EF0C021F-C3A3-464F-A215-B57F6604CB9E}" srcId="{023AE0F9-4316-44DD-9B42-E2E4CC07DBD6}" destId="{B1BC1475-5B9D-40F1-9553-B24B2F8C7E67}" srcOrd="2" destOrd="0" parTransId="{078710F7-1A21-4A0C-9E6D-CC7A65451AB4}" sibTransId="{53DA50AF-D0FE-463C-98E8-A2D549A5B6D1}"/>
    <dgm:cxn modelId="{2E43EC7F-697C-48AA-B86D-66AB738F7459}" type="presOf" srcId="{191C0F3B-5771-441C-A36C-4EA924C68D26}" destId="{11B8C5AA-2880-49B7-852A-2B7823CF125A}" srcOrd="0" destOrd="0" presId="urn:microsoft.com/office/officeart/2005/8/layout/hierarchy3"/>
    <dgm:cxn modelId="{DCC654A6-A0BA-41F6-BD19-A25F09C300D8}" type="presOf" srcId="{C87EACA9-CC38-4406-91E9-3F77582DE48D}" destId="{299BE31B-65FB-4EBA-971E-3F5491C74503}" srcOrd="0" destOrd="0" presId="urn:microsoft.com/office/officeart/2005/8/layout/hierarchy3"/>
    <dgm:cxn modelId="{3F2374E9-38B7-448B-96A0-1E8812CE7F74}" type="presOf" srcId="{E509E005-222F-488F-9C8D-506F2C145350}" destId="{E872660F-0CBE-4665-AEC2-670BACE7C619}" srcOrd="0" destOrd="0" presId="urn:microsoft.com/office/officeart/2005/8/layout/hierarchy3"/>
    <dgm:cxn modelId="{CE2FCD09-DCF1-4D5A-98F0-58042F660003}" type="presOf" srcId="{410BD003-7C86-46A5-8FB5-A49A050B0766}" destId="{85E335BF-14E5-4752-97C7-64FE5C4E0710}" srcOrd="0" destOrd="0" presId="urn:microsoft.com/office/officeart/2005/8/layout/hierarchy3"/>
    <dgm:cxn modelId="{48BDF0BF-6706-4321-B2C7-88AFBEA9F1D4}" type="presOf" srcId="{9C81FDB4-7E82-4CFF-A9A6-143FF675FE0D}" destId="{DD31B207-AFAB-471D-B005-EEF49884410A}" srcOrd="0" destOrd="0" presId="urn:microsoft.com/office/officeart/2005/8/layout/hierarchy3"/>
    <dgm:cxn modelId="{66BC1986-06F5-4638-B9F1-6284F413B554}" srcId="{1731117E-E34F-4A44-A4EC-FD304EF8F574}" destId="{7A47EF0B-123A-49DB-A624-75259467DD5E}" srcOrd="1" destOrd="0" parTransId="{6F6624D0-2A81-4896-B41F-8E96F357190B}" sibTransId="{E60F25C0-061D-4E45-8D84-59B13169893D}"/>
    <dgm:cxn modelId="{9EAA5D05-7E45-43A5-8860-30F501C819DE}" type="presOf" srcId="{C2CB8E8C-E3E9-4821-A297-5A299137197D}" destId="{CCBD562C-A3A5-44F1-BBB2-82793B294967}" srcOrd="0" destOrd="0" presId="urn:microsoft.com/office/officeart/2005/8/layout/hierarchy3"/>
    <dgm:cxn modelId="{B96C73F8-4355-45D7-8259-AA5DB6050A82}" srcId="{B1BC1475-5B9D-40F1-9553-B24B2F8C7E67}" destId="{8B8F59D3-2843-493A-B75F-89157C286810}" srcOrd="4" destOrd="0" parTransId="{7139CA6C-71E7-4CF4-BE85-8A45F0464CE6}" sibTransId="{AB1BB523-27FB-4C8F-84FB-B00945A5ADCF}"/>
    <dgm:cxn modelId="{615E7870-F6A8-49F0-821D-B91D072AA437}" type="presOf" srcId="{54437CBA-2F74-49D5-BA4D-DB7A1C0FF4B1}" destId="{5EEF8F06-42D5-45DD-80DE-186C98834A8B}" srcOrd="0" destOrd="0" presId="urn:microsoft.com/office/officeart/2005/8/layout/hierarchy3"/>
    <dgm:cxn modelId="{003C5DC6-38ED-4053-8A4C-080036FCCDD3}" srcId="{B1BC1475-5B9D-40F1-9553-B24B2F8C7E67}" destId="{94426F77-4D0C-45C3-BF83-E8BA8221869F}" srcOrd="1" destOrd="0" parTransId="{871474D9-CEF6-4C5A-B39C-6E06F1729B15}" sibTransId="{094D8843-3E97-4374-B5CD-92551743EBEF}"/>
    <dgm:cxn modelId="{6A85D2E1-353F-429D-91D2-E1D88F7F0D90}" type="presOf" srcId="{7A47EF0B-123A-49DB-A624-75259467DD5E}" destId="{58D57934-27A8-4111-A6F8-2D75290A1A33}" srcOrd="0" destOrd="0" presId="urn:microsoft.com/office/officeart/2005/8/layout/hierarchy3"/>
    <dgm:cxn modelId="{2CF0ABF7-51F1-4029-9CBF-587326C74FEB}" type="presOf" srcId="{7139CA6C-71E7-4CF4-BE85-8A45F0464CE6}" destId="{B1300845-05E9-4E89-A810-AACD7A0F587B}" srcOrd="0" destOrd="0" presId="urn:microsoft.com/office/officeart/2005/8/layout/hierarchy3"/>
    <dgm:cxn modelId="{62B8BA8B-A8F9-4D67-827B-80325CC2C8CC}" srcId="{1731117E-E34F-4A44-A4EC-FD304EF8F574}" destId="{E9321D83-B5D3-4EE8-B7CE-B06CCF56DF0C}" srcOrd="4" destOrd="0" parTransId="{191C0F3B-5771-441C-A36C-4EA924C68D26}" sibTransId="{59F8372C-8A2B-4A58-AAED-45DC4B562B13}"/>
    <dgm:cxn modelId="{6DECF875-7FA2-42A4-95D7-E131DFA2165A}" type="presParOf" srcId="{E0C73C33-F309-4C9E-A323-DE351DB40416}" destId="{AB5CB311-CC15-4159-B201-F713C08903BA}" srcOrd="0" destOrd="0" presId="urn:microsoft.com/office/officeart/2005/8/layout/hierarchy3"/>
    <dgm:cxn modelId="{1C56C346-F3E4-44C3-A637-40DF920958F5}" type="presParOf" srcId="{AB5CB311-CC15-4159-B201-F713C08903BA}" destId="{549AACF3-EB4B-4435-A2D2-A51FD6D87B2F}" srcOrd="0" destOrd="0" presId="urn:microsoft.com/office/officeart/2005/8/layout/hierarchy3"/>
    <dgm:cxn modelId="{8B50CA89-5A60-41FF-8E7F-3D3ADFAD74C8}" type="presParOf" srcId="{549AACF3-EB4B-4435-A2D2-A51FD6D87B2F}" destId="{AB46B528-7AFB-4F7E-8986-76C00157A9A6}" srcOrd="0" destOrd="0" presId="urn:microsoft.com/office/officeart/2005/8/layout/hierarchy3"/>
    <dgm:cxn modelId="{99C6D6C2-C0F5-45E3-8A90-1A2D3D521953}" type="presParOf" srcId="{549AACF3-EB4B-4435-A2D2-A51FD6D87B2F}" destId="{35EC1436-DD88-42AD-88AB-3105FC282DAD}" srcOrd="1" destOrd="0" presId="urn:microsoft.com/office/officeart/2005/8/layout/hierarchy3"/>
    <dgm:cxn modelId="{2485AC8E-36FD-4783-86DB-150C6BC5FF97}" type="presParOf" srcId="{AB5CB311-CC15-4159-B201-F713C08903BA}" destId="{4E8C6833-F03E-4121-8B6A-FDFC9C3D18EC}" srcOrd="1" destOrd="0" presId="urn:microsoft.com/office/officeart/2005/8/layout/hierarchy3"/>
    <dgm:cxn modelId="{7A7C51CB-722F-4616-A8AA-C325BAB98AE9}" type="presParOf" srcId="{4E8C6833-F03E-4121-8B6A-FDFC9C3D18EC}" destId="{85E335BF-14E5-4752-97C7-64FE5C4E0710}" srcOrd="0" destOrd="0" presId="urn:microsoft.com/office/officeart/2005/8/layout/hierarchy3"/>
    <dgm:cxn modelId="{40F12C33-D7F4-457C-943D-6AF7D5DB39FC}" type="presParOf" srcId="{4E8C6833-F03E-4121-8B6A-FDFC9C3D18EC}" destId="{299BE31B-65FB-4EBA-971E-3F5491C74503}" srcOrd="1" destOrd="0" presId="urn:microsoft.com/office/officeart/2005/8/layout/hierarchy3"/>
    <dgm:cxn modelId="{AA44B4B2-554B-497D-A7F4-822E464BA7BD}" type="presParOf" srcId="{4E8C6833-F03E-4121-8B6A-FDFC9C3D18EC}" destId="{5F55F63E-1164-4F27-9EE9-2CBC93C68F5D}" srcOrd="2" destOrd="0" presId="urn:microsoft.com/office/officeart/2005/8/layout/hierarchy3"/>
    <dgm:cxn modelId="{19FDA640-B47C-457E-928A-1D79D6F0521C}" type="presParOf" srcId="{4E8C6833-F03E-4121-8B6A-FDFC9C3D18EC}" destId="{FC72C554-4D3A-4F24-AAE1-071D2F0BD23A}" srcOrd="3" destOrd="0" presId="urn:microsoft.com/office/officeart/2005/8/layout/hierarchy3"/>
    <dgm:cxn modelId="{30A432B3-D3F6-4C9D-8A43-FF6A7C8BA800}" type="presParOf" srcId="{4E8C6833-F03E-4121-8B6A-FDFC9C3D18EC}" destId="{C0D41509-F3D0-4BEA-8E95-8137EC5967FA}" srcOrd="4" destOrd="0" presId="urn:microsoft.com/office/officeart/2005/8/layout/hierarchy3"/>
    <dgm:cxn modelId="{8E56B7FA-CD55-4782-BFEE-B179DE097B0A}" type="presParOf" srcId="{4E8C6833-F03E-4121-8B6A-FDFC9C3D18EC}" destId="{98E4B895-B36E-4FF9-82C6-1D0E0934867B}" srcOrd="5" destOrd="0" presId="urn:microsoft.com/office/officeart/2005/8/layout/hierarchy3"/>
    <dgm:cxn modelId="{AFA445A9-A34B-4017-9FAB-FA599B686538}" type="presParOf" srcId="{4E8C6833-F03E-4121-8B6A-FDFC9C3D18EC}" destId="{BEBB9DA3-718F-45DC-A197-8E7AABD143FE}" srcOrd="6" destOrd="0" presId="urn:microsoft.com/office/officeart/2005/8/layout/hierarchy3"/>
    <dgm:cxn modelId="{37109459-C85E-4506-88F2-D59364D2604C}" type="presParOf" srcId="{4E8C6833-F03E-4121-8B6A-FDFC9C3D18EC}" destId="{014D367A-9667-4CA8-8486-1DE8315365B7}" srcOrd="7" destOrd="0" presId="urn:microsoft.com/office/officeart/2005/8/layout/hierarchy3"/>
    <dgm:cxn modelId="{F4960B80-C905-4B8E-83F3-9B69FEFA130C}" type="presParOf" srcId="{4E8C6833-F03E-4121-8B6A-FDFC9C3D18EC}" destId="{D0EDE1D2-A59D-4C08-B42A-88AFA160B2EB}" srcOrd="8" destOrd="0" presId="urn:microsoft.com/office/officeart/2005/8/layout/hierarchy3"/>
    <dgm:cxn modelId="{916D8A26-99ED-48BA-AF22-1185D270DA8D}" type="presParOf" srcId="{4E8C6833-F03E-4121-8B6A-FDFC9C3D18EC}" destId="{BC64FC6D-1DF3-4EE3-9349-13B18633BEEA}" srcOrd="9" destOrd="0" presId="urn:microsoft.com/office/officeart/2005/8/layout/hierarchy3"/>
    <dgm:cxn modelId="{69594AB4-BB99-47AC-9B31-02210965451A}" type="presParOf" srcId="{4E8C6833-F03E-4121-8B6A-FDFC9C3D18EC}" destId="{5EEF8F06-42D5-45DD-80DE-186C98834A8B}" srcOrd="10" destOrd="0" presId="urn:microsoft.com/office/officeart/2005/8/layout/hierarchy3"/>
    <dgm:cxn modelId="{C8A33C57-6916-4663-967C-CBE43CB38A9C}" type="presParOf" srcId="{4E8C6833-F03E-4121-8B6A-FDFC9C3D18EC}" destId="{CCBD562C-A3A5-44F1-BBB2-82793B294967}" srcOrd="11" destOrd="0" presId="urn:microsoft.com/office/officeart/2005/8/layout/hierarchy3"/>
    <dgm:cxn modelId="{290394BD-7789-4A53-8AE3-BD04E4A61554}" type="presParOf" srcId="{E0C73C33-F309-4C9E-A323-DE351DB40416}" destId="{32136FE3-D052-4037-8771-F7525595F3DE}" srcOrd="1" destOrd="0" presId="urn:microsoft.com/office/officeart/2005/8/layout/hierarchy3"/>
    <dgm:cxn modelId="{85A55360-36B0-4CC3-B9CA-90A22713316F}" type="presParOf" srcId="{32136FE3-D052-4037-8771-F7525595F3DE}" destId="{7A326245-CB72-4579-8BAF-D891F7372BAF}" srcOrd="0" destOrd="0" presId="urn:microsoft.com/office/officeart/2005/8/layout/hierarchy3"/>
    <dgm:cxn modelId="{F9904CF1-AB12-4F4C-8BF9-01B094E46AB3}" type="presParOf" srcId="{7A326245-CB72-4579-8BAF-D891F7372BAF}" destId="{2ECBA1B5-A606-4D9D-B870-9F9C5B71D03F}" srcOrd="0" destOrd="0" presId="urn:microsoft.com/office/officeart/2005/8/layout/hierarchy3"/>
    <dgm:cxn modelId="{B0DC6E9F-AAE0-4A25-A668-A280FD166C7B}" type="presParOf" srcId="{7A326245-CB72-4579-8BAF-D891F7372BAF}" destId="{1F7ED961-4ABF-4535-8606-164917F108CA}" srcOrd="1" destOrd="0" presId="urn:microsoft.com/office/officeart/2005/8/layout/hierarchy3"/>
    <dgm:cxn modelId="{E497F9BE-09E9-446E-B1C2-DD296462F5FF}" type="presParOf" srcId="{32136FE3-D052-4037-8771-F7525595F3DE}" destId="{CB21B7E9-3563-4687-A713-56F2C57FCA6F}" srcOrd="1" destOrd="0" presId="urn:microsoft.com/office/officeart/2005/8/layout/hierarchy3"/>
    <dgm:cxn modelId="{0E9BB522-989E-41DB-9C45-DD9DF423F7E6}" type="presParOf" srcId="{CB21B7E9-3563-4687-A713-56F2C57FCA6F}" destId="{9413C524-4C4E-4211-B8EA-D773674DC3AE}" srcOrd="0" destOrd="0" presId="urn:microsoft.com/office/officeart/2005/8/layout/hierarchy3"/>
    <dgm:cxn modelId="{99CDE2D0-5668-40B2-BF4B-B0EBD1885DD1}" type="presParOf" srcId="{CB21B7E9-3563-4687-A713-56F2C57FCA6F}" destId="{9518DB5E-5B37-4203-8685-42AE8E667B3C}" srcOrd="1" destOrd="0" presId="urn:microsoft.com/office/officeart/2005/8/layout/hierarchy3"/>
    <dgm:cxn modelId="{E4A57F09-1B78-4ADB-9CAF-FA1C34A8F054}" type="presParOf" srcId="{CB21B7E9-3563-4687-A713-56F2C57FCA6F}" destId="{D8C93B23-5348-424B-8CFF-A5D65DEB3EA4}" srcOrd="2" destOrd="0" presId="urn:microsoft.com/office/officeart/2005/8/layout/hierarchy3"/>
    <dgm:cxn modelId="{DDB43878-271C-428E-A09C-C5003A91A7BD}" type="presParOf" srcId="{CB21B7E9-3563-4687-A713-56F2C57FCA6F}" destId="{58D57934-27A8-4111-A6F8-2D75290A1A33}" srcOrd="3" destOrd="0" presId="urn:microsoft.com/office/officeart/2005/8/layout/hierarchy3"/>
    <dgm:cxn modelId="{B745A277-D682-4DDF-8A9D-F5C5C4990413}" type="presParOf" srcId="{CB21B7E9-3563-4687-A713-56F2C57FCA6F}" destId="{DD31B207-AFAB-471D-B005-EEF49884410A}" srcOrd="4" destOrd="0" presId="urn:microsoft.com/office/officeart/2005/8/layout/hierarchy3"/>
    <dgm:cxn modelId="{4F192219-2F14-4C28-9FBE-64C56E28AE58}" type="presParOf" srcId="{CB21B7E9-3563-4687-A713-56F2C57FCA6F}" destId="{AF4299C3-22BD-48ED-B40F-B36A64921722}" srcOrd="5" destOrd="0" presId="urn:microsoft.com/office/officeart/2005/8/layout/hierarchy3"/>
    <dgm:cxn modelId="{829EA048-89BC-4D16-9C0E-24DA3E504C9D}" type="presParOf" srcId="{CB21B7E9-3563-4687-A713-56F2C57FCA6F}" destId="{9EF7E846-7CB6-4DAC-AAE9-1B7A866C016E}" srcOrd="6" destOrd="0" presId="urn:microsoft.com/office/officeart/2005/8/layout/hierarchy3"/>
    <dgm:cxn modelId="{3FD4D8FB-8327-4CA7-BD06-4304C91070BD}" type="presParOf" srcId="{CB21B7E9-3563-4687-A713-56F2C57FCA6F}" destId="{3864A6FE-6CA0-4589-86E2-E9753326449C}" srcOrd="7" destOrd="0" presId="urn:microsoft.com/office/officeart/2005/8/layout/hierarchy3"/>
    <dgm:cxn modelId="{9D575B67-9C17-4D6D-9266-E1E37E8598A6}" type="presParOf" srcId="{CB21B7E9-3563-4687-A713-56F2C57FCA6F}" destId="{11B8C5AA-2880-49B7-852A-2B7823CF125A}" srcOrd="8" destOrd="0" presId="urn:microsoft.com/office/officeart/2005/8/layout/hierarchy3"/>
    <dgm:cxn modelId="{072C45E0-B52A-495B-824B-972B21A1A18F}" type="presParOf" srcId="{CB21B7E9-3563-4687-A713-56F2C57FCA6F}" destId="{4302427D-C4A2-4E1A-93CC-0E2B291EB0D8}" srcOrd="9" destOrd="0" presId="urn:microsoft.com/office/officeart/2005/8/layout/hierarchy3"/>
    <dgm:cxn modelId="{2B9AB704-DA23-41E1-B358-6E84B576EE63}" type="presParOf" srcId="{CB21B7E9-3563-4687-A713-56F2C57FCA6F}" destId="{59684C38-7D7B-48D9-AB24-EDF587BD2AAB}" srcOrd="10" destOrd="0" presId="urn:microsoft.com/office/officeart/2005/8/layout/hierarchy3"/>
    <dgm:cxn modelId="{84FA6FF0-9334-4671-A41A-DEA732A067AA}" type="presParOf" srcId="{CB21B7E9-3563-4687-A713-56F2C57FCA6F}" destId="{369B8344-CB23-43CA-8ADB-381CBF9D7708}" srcOrd="11" destOrd="0" presId="urn:microsoft.com/office/officeart/2005/8/layout/hierarchy3"/>
    <dgm:cxn modelId="{0F9BAB02-A461-4EB1-AC71-D1768A8E724A}" type="presParOf" srcId="{E0C73C33-F309-4C9E-A323-DE351DB40416}" destId="{0B799ACA-BD7D-4963-B6B6-8C6C7758329D}" srcOrd="2" destOrd="0" presId="urn:microsoft.com/office/officeart/2005/8/layout/hierarchy3"/>
    <dgm:cxn modelId="{B1F16377-A91E-435E-AF7E-AA4597F7BEA3}" type="presParOf" srcId="{0B799ACA-BD7D-4963-B6B6-8C6C7758329D}" destId="{B9A62C5F-B0B8-4959-B512-812365F35659}" srcOrd="0" destOrd="0" presId="urn:microsoft.com/office/officeart/2005/8/layout/hierarchy3"/>
    <dgm:cxn modelId="{7F0261FA-D99D-447F-B726-31E68E3AFC40}" type="presParOf" srcId="{B9A62C5F-B0B8-4959-B512-812365F35659}" destId="{3EEABAD8-2CAA-4F90-A1C3-602960116294}" srcOrd="0" destOrd="0" presId="urn:microsoft.com/office/officeart/2005/8/layout/hierarchy3"/>
    <dgm:cxn modelId="{19F16A65-EDD0-4D45-85F8-BFF909B330FE}" type="presParOf" srcId="{B9A62C5F-B0B8-4959-B512-812365F35659}" destId="{62773FD9-5892-4746-A661-D6FBB3531A17}" srcOrd="1" destOrd="0" presId="urn:microsoft.com/office/officeart/2005/8/layout/hierarchy3"/>
    <dgm:cxn modelId="{B513B5DD-E3D9-4B4D-A9ED-3AA6CE9094F3}" type="presParOf" srcId="{0B799ACA-BD7D-4963-B6B6-8C6C7758329D}" destId="{B7904EC5-699B-4435-A3DA-B440436A82C6}" srcOrd="1" destOrd="0" presId="urn:microsoft.com/office/officeart/2005/8/layout/hierarchy3"/>
    <dgm:cxn modelId="{01D385BD-AF0C-4A21-977B-6670E75416F4}" type="presParOf" srcId="{B7904EC5-699B-4435-A3DA-B440436A82C6}" destId="{E872660F-0CBE-4665-AEC2-670BACE7C619}" srcOrd="0" destOrd="0" presId="urn:microsoft.com/office/officeart/2005/8/layout/hierarchy3"/>
    <dgm:cxn modelId="{74C71BF2-4A9D-4525-99DA-F82694CEEF8A}" type="presParOf" srcId="{B7904EC5-699B-4435-A3DA-B440436A82C6}" destId="{224391CF-E458-44DE-86C6-393D1B84C54C}" srcOrd="1" destOrd="0" presId="urn:microsoft.com/office/officeart/2005/8/layout/hierarchy3"/>
    <dgm:cxn modelId="{62EC57E1-C462-4EC7-929A-134DD84FFAD5}" type="presParOf" srcId="{B7904EC5-699B-4435-A3DA-B440436A82C6}" destId="{0527FE53-CB3D-4786-91BF-18D514258D46}" srcOrd="2" destOrd="0" presId="urn:microsoft.com/office/officeart/2005/8/layout/hierarchy3"/>
    <dgm:cxn modelId="{3C4CDAC0-84FE-4209-88A1-91ABE4F55FF9}" type="presParOf" srcId="{B7904EC5-699B-4435-A3DA-B440436A82C6}" destId="{3ECBCADA-5377-4721-8658-5D7BB395ECBE}" srcOrd="3" destOrd="0" presId="urn:microsoft.com/office/officeart/2005/8/layout/hierarchy3"/>
    <dgm:cxn modelId="{6E89F9D9-6DD4-427D-9DAB-5FACDB0E0C72}" type="presParOf" srcId="{B7904EC5-699B-4435-A3DA-B440436A82C6}" destId="{0BBFA83E-9E17-489E-82A9-1075CEC2FF34}" srcOrd="4" destOrd="0" presId="urn:microsoft.com/office/officeart/2005/8/layout/hierarchy3"/>
    <dgm:cxn modelId="{14211F8D-452A-4958-91D5-F351079CECA5}" type="presParOf" srcId="{B7904EC5-699B-4435-A3DA-B440436A82C6}" destId="{9A69B244-4777-4C7D-AD56-92C679FDCA6C}" srcOrd="5" destOrd="0" presId="urn:microsoft.com/office/officeart/2005/8/layout/hierarchy3"/>
    <dgm:cxn modelId="{1B80FEDB-5FCB-4F92-929D-8A98B8BC0129}" type="presParOf" srcId="{B7904EC5-699B-4435-A3DA-B440436A82C6}" destId="{063AC5EA-BD5A-42CA-8F8D-2AD17BB7F2CA}" srcOrd="6" destOrd="0" presId="urn:microsoft.com/office/officeart/2005/8/layout/hierarchy3"/>
    <dgm:cxn modelId="{4C7A8CA9-2403-4098-BE22-55AE47411A05}" type="presParOf" srcId="{B7904EC5-699B-4435-A3DA-B440436A82C6}" destId="{D99C84EA-318B-45B8-A5DB-70E9F63CB43A}" srcOrd="7" destOrd="0" presId="urn:microsoft.com/office/officeart/2005/8/layout/hierarchy3"/>
    <dgm:cxn modelId="{9D8C72C4-4F7C-46F2-83B0-F02BE5B4B4C3}" type="presParOf" srcId="{B7904EC5-699B-4435-A3DA-B440436A82C6}" destId="{B1300845-05E9-4E89-A810-AACD7A0F587B}" srcOrd="8" destOrd="0" presId="urn:microsoft.com/office/officeart/2005/8/layout/hierarchy3"/>
    <dgm:cxn modelId="{257F616C-5ADB-4288-8D2C-3119F32408EA}" type="presParOf" srcId="{B7904EC5-699B-4435-A3DA-B440436A82C6}" destId="{5650E883-DBF0-4D9B-B387-D3CCF5103202}" srcOrd="9" destOrd="0" presId="urn:microsoft.com/office/officeart/2005/8/layout/hierarchy3"/>
    <dgm:cxn modelId="{B01712C3-DEE9-4384-8C95-B3C638CA5933}" type="presParOf" srcId="{B7904EC5-699B-4435-A3DA-B440436A82C6}" destId="{0F3C8865-1F1F-4FBF-AC89-B48066E889DC}" srcOrd="10" destOrd="0" presId="urn:microsoft.com/office/officeart/2005/8/layout/hierarchy3"/>
    <dgm:cxn modelId="{DF1071E6-CB8A-40F4-AD1D-F0E31D111404}" type="presParOf" srcId="{B7904EC5-699B-4435-A3DA-B440436A82C6}" destId="{11F4A0C7-2F94-4503-87A9-AE65B7A43F82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36F873-D9B3-42BE-A0C1-DC97781A4A14}" type="doc">
      <dgm:prSet loTypeId="urn:microsoft.com/office/officeart/2005/8/layout/process1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en-AU"/>
        </a:p>
      </dgm:t>
    </dgm:pt>
    <dgm:pt modelId="{7F5CB8DC-42CC-4A37-986D-70BE039DF90F}">
      <dgm:prSet/>
      <dgm:spPr/>
      <dgm:t>
        <a:bodyPr/>
        <a:lstStyle/>
        <a:p>
          <a:pPr rtl="0"/>
          <a:r>
            <a:rPr lang="en-AU" dirty="0" smtClean="0"/>
            <a:t>Novice</a:t>
          </a:r>
          <a:endParaRPr lang="en-AU" dirty="0"/>
        </a:p>
      </dgm:t>
    </dgm:pt>
    <dgm:pt modelId="{65E03644-86BF-4D88-9BAA-C6C0B07169DA}" type="parTrans" cxnId="{0D604401-227B-4732-8481-638D523AFBBA}">
      <dgm:prSet/>
      <dgm:spPr/>
      <dgm:t>
        <a:bodyPr/>
        <a:lstStyle/>
        <a:p>
          <a:endParaRPr lang="en-AU"/>
        </a:p>
      </dgm:t>
    </dgm:pt>
    <dgm:pt modelId="{4C1F9BFF-4E5A-47E5-9BB5-01A68340D381}" type="sibTrans" cxnId="{0D604401-227B-4732-8481-638D523AFBBA}">
      <dgm:prSet/>
      <dgm:spPr/>
      <dgm:t>
        <a:bodyPr/>
        <a:lstStyle/>
        <a:p>
          <a:endParaRPr lang="en-AU"/>
        </a:p>
      </dgm:t>
    </dgm:pt>
    <dgm:pt modelId="{26CC53D6-9097-43FB-8CEC-924BB5E47BF8}">
      <dgm:prSet/>
      <dgm:spPr/>
      <dgm:t>
        <a:bodyPr/>
        <a:lstStyle/>
        <a:p>
          <a:pPr rtl="0"/>
          <a:r>
            <a:rPr lang="en-AU" dirty="0" smtClean="0"/>
            <a:t>Capable</a:t>
          </a:r>
          <a:endParaRPr lang="en-AU" dirty="0"/>
        </a:p>
      </dgm:t>
    </dgm:pt>
    <dgm:pt modelId="{03B22B20-3D29-474C-965B-50C9181DE2EF}" type="parTrans" cxnId="{AFB8A03C-C68E-4A44-861F-DEC3411F4E9C}">
      <dgm:prSet/>
      <dgm:spPr/>
      <dgm:t>
        <a:bodyPr/>
        <a:lstStyle/>
        <a:p>
          <a:endParaRPr lang="en-AU"/>
        </a:p>
      </dgm:t>
    </dgm:pt>
    <dgm:pt modelId="{AC44814E-6A7D-44CE-A27C-85799F74CBF2}" type="sibTrans" cxnId="{AFB8A03C-C68E-4A44-861F-DEC3411F4E9C}">
      <dgm:prSet/>
      <dgm:spPr/>
      <dgm:t>
        <a:bodyPr/>
        <a:lstStyle/>
        <a:p>
          <a:endParaRPr lang="en-AU"/>
        </a:p>
      </dgm:t>
    </dgm:pt>
    <dgm:pt modelId="{81157BE8-5E49-4E17-A8FC-CB110461EB60}">
      <dgm:prSet/>
      <dgm:spPr/>
      <dgm:t>
        <a:bodyPr/>
        <a:lstStyle/>
        <a:p>
          <a:pPr rtl="0"/>
          <a:r>
            <a:rPr lang="en-AU" dirty="0" smtClean="0"/>
            <a:t>Expert</a:t>
          </a:r>
          <a:endParaRPr lang="en-AU" dirty="0"/>
        </a:p>
      </dgm:t>
    </dgm:pt>
    <dgm:pt modelId="{ADDA0F66-12D4-4585-A189-7AF7A2116424}" type="parTrans" cxnId="{CB795393-CA4A-4FE2-90DF-114AA67DECF5}">
      <dgm:prSet/>
      <dgm:spPr/>
      <dgm:t>
        <a:bodyPr/>
        <a:lstStyle/>
        <a:p>
          <a:endParaRPr lang="en-AU"/>
        </a:p>
      </dgm:t>
    </dgm:pt>
    <dgm:pt modelId="{1F6FC85E-40C4-4CB9-8FC7-42891A0BE652}" type="sibTrans" cxnId="{CB795393-CA4A-4FE2-90DF-114AA67DECF5}">
      <dgm:prSet/>
      <dgm:spPr/>
      <dgm:t>
        <a:bodyPr/>
        <a:lstStyle/>
        <a:p>
          <a:endParaRPr lang="en-AU"/>
        </a:p>
      </dgm:t>
    </dgm:pt>
    <dgm:pt modelId="{F288750E-5100-4F0F-A45A-BE7924CD11E5}">
      <dgm:prSet/>
      <dgm:spPr/>
      <dgm:t>
        <a:bodyPr/>
        <a:lstStyle/>
        <a:p>
          <a:pPr rtl="0"/>
          <a:r>
            <a:rPr lang="en-AU" dirty="0" smtClean="0"/>
            <a:t>Master</a:t>
          </a:r>
          <a:endParaRPr lang="en-AU" dirty="0"/>
        </a:p>
      </dgm:t>
    </dgm:pt>
    <dgm:pt modelId="{871E178E-289B-4DCB-9402-87CCD8544D44}" type="parTrans" cxnId="{C2D74EB1-A0FD-4E09-99DC-E005831A223A}">
      <dgm:prSet/>
      <dgm:spPr/>
      <dgm:t>
        <a:bodyPr/>
        <a:lstStyle/>
        <a:p>
          <a:endParaRPr lang="en-AU"/>
        </a:p>
      </dgm:t>
    </dgm:pt>
    <dgm:pt modelId="{C47B8F2C-0E24-45B4-8B7A-3784B7591332}" type="sibTrans" cxnId="{C2D74EB1-A0FD-4E09-99DC-E005831A223A}">
      <dgm:prSet/>
      <dgm:spPr/>
      <dgm:t>
        <a:bodyPr/>
        <a:lstStyle/>
        <a:p>
          <a:endParaRPr lang="en-AU"/>
        </a:p>
      </dgm:t>
    </dgm:pt>
    <dgm:pt modelId="{CF8DEB69-558F-4687-9CD1-48E6E53718BA}" type="pres">
      <dgm:prSet presAssocID="{CB36F873-D9B3-42BE-A0C1-DC97781A4A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056412DE-4990-477D-99E7-C72F72072E19}" type="pres">
      <dgm:prSet presAssocID="{7F5CB8DC-42CC-4A37-986D-70BE039DF90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23C3A6CA-9E95-4591-9B47-8633BE9A3B8B}" type="pres">
      <dgm:prSet presAssocID="{4C1F9BFF-4E5A-47E5-9BB5-01A68340D381}" presName="sibTrans" presStyleLbl="sibTrans2D1" presStyleIdx="0" presStyleCnt="3"/>
      <dgm:spPr/>
      <dgm:t>
        <a:bodyPr/>
        <a:lstStyle/>
        <a:p>
          <a:endParaRPr lang="en-AU"/>
        </a:p>
      </dgm:t>
    </dgm:pt>
    <dgm:pt modelId="{7705171F-F22B-4576-A58E-F39813494A11}" type="pres">
      <dgm:prSet presAssocID="{4C1F9BFF-4E5A-47E5-9BB5-01A68340D381}" presName="connectorText" presStyleLbl="sibTrans2D1" presStyleIdx="0" presStyleCnt="3"/>
      <dgm:spPr/>
      <dgm:t>
        <a:bodyPr/>
        <a:lstStyle/>
        <a:p>
          <a:endParaRPr lang="en-AU"/>
        </a:p>
      </dgm:t>
    </dgm:pt>
    <dgm:pt modelId="{FC74C58A-BF04-4A8B-B859-B31D30041AB5}" type="pres">
      <dgm:prSet presAssocID="{26CC53D6-9097-43FB-8CEC-924BB5E47BF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C295E42-DE24-45D3-A627-B24FDD40B2B3}" type="pres">
      <dgm:prSet presAssocID="{AC44814E-6A7D-44CE-A27C-85799F74CBF2}" presName="sibTrans" presStyleLbl="sibTrans2D1" presStyleIdx="1" presStyleCnt="3"/>
      <dgm:spPr/>
      <dgm:t>
        <a:bodyPr/>
        <a:lstStyle/>
        <a:p>
          <a:endParaRPr lang="en-AU"/>
        </a:p>
      </dgm:t>
    </dgm:pt>
    <dgm:pt modelId="{E84BBBFC-E937-4A16-A59F-4D938DF08F79}" type="pres">
      <dgm:prSet presAssocID="{AC44814E-6A7D-44CE-A27C-85799F74CBF2}" presName="connectorText" presStyleLbl="sibTrans2D1" presStyleIdx="1" presStyleCnt="3"/>
      <dgm:spPr/>
      <dgm:t>
        <a:bodyPr/>
        <a:lstStyle/>
        <a:p>
          <a:endParaRPr lang="en-AU"/>
        </a:p>
      </dgm:t>
    </dgm:pt>
    <dgm:pt modelId="{7392644E-2913-4360-B5F5-8774200491A1}" type="pres">
      <dgm:prSet presAssocID="{81157BE8-5E49-4E17-A8FC-CB110461EB6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2AAFA864-6689-456F-9075-57ED21D2F955}" type="pres">
      <dgm:prSet presAssocID="{1F6FC85E-40C4-4CB9-8FC7-42891A0BE652}" presName="sibTrans" presStyleLbl="sibTrans2D1" presStyleIdx="2" presStyleCnt="3"/>
      <dgm:spPr/>
      <dgm:t>
        <a:bodyPr/>
        <a:lstStyle/>
        <a:p>
          <a:endParaRPr lang="en-AU"/>
        </a:p>
      </dgm:t>
    </dgm:pt>
    <dgm:pt modelId="{4A203267-B6F0-4900-81D5-A366405DFCAD}" type="pres">
      <dgm:prSet presAssocID="{1F6FC85E-40C4-4CB9-8FC7-42891A0BE652}" presName="connectorText" presStyleLbl="sibTrans2D1" presStyleIdx="2" presStyleCnt="3"/>
      <dgm:spPr/>
      <dgm:t>
        <a:bodyPr/>
        <a:lstStyle/>
        <a:p>
          <a:endParaRPr lang="en-AU"/>
        </a:p>
      </dgm:t>
    </dgm:pt>
    <dgm:pt modelId="{52932838-355A-48D1-B758-BDCDFC6BCA93}" type="pres">
      <dgm:prSet presAssocID="{F288750E-5100-4F0F-A45A-BE7924CD11E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2B39DC99-9A83-4911-9BE4-8A5C573FD4BC}" type="presOf" srcId="{26CC53D6-9097-43FB-8CEC-924BB5E47BF8}" destId="{FC74C58A-BF04-4A8B-B859-B31D30041AB5}" srcOrd="0" destOrd="0" presId="urn:microsoft.com/office/officeart/2005/8/layout/process1"/>
    <dgm:cxn modelId="{2FDC6F7E-62D4-4673-97B1-7348BACCAD93}" type="presOf" srcId="{4C1F9BFF-4E5A-47E5-9BB5-01A68340D381}" destId="{23C3A6CA-9E95-4591-9B47-8633BE9A3B8B}" srcOrd="0" destOrd="0" presId="urn:microsoft.com/office/officeart/2005/8/layout/process1"/>
    <dgm:cxn modelId="{EC707AD9-D00E-45A6-A35C-85E526134F55}" type="presOf" srcId="{AC44814E-6A7D-44CE-A27C-85799F74CBF2}" destId="{FC295E42-DE24-45D3-A627-B24FDD40B2B3}" srcOrd="0" destOrd="0" presId="urn:microsoft.com/office/officeart/2005/8/layout/process1"/>
    <dgm:cxn modelId="{85F987EA-C6B0-4A29-9463-79521C30202D}" type="presOf" srcId="{81157BE8-5E49-4E17-A8FC-CB110461EB60}" destId="{7392644E-2913-4360-B5F5-8774200491A1}" srcOrd="0" destOrd="0" presId="urn:microsoft.com/office/officeart/2005/8/layout/process1"/>
    <dgm:cxn modelId="{3FD0987A-991D-4ECB-8BAA-9601CF2551CB}" type="presOf" srcId="{1F6FC85E-40C4-4CB9-8FC7-42891A0BE652}" destId="{2AAFA864-6689-456F-9075-57ED21D2F955}" srcOrd="0" destOrd="0" presId="urn:microsoft.com/office/officeart/2005/8/layout/process1"/>
    <dgm:cxn modelId="{760B73E1-77D6-4D7D-9228-5A6EA5B3C0F3}" type="presOf" srcId="{7F5CB8DC-42CC-4A37-986D-70BE039DF90F}" destId="{056412DE-4990-477D-99E7-C72F72072E19}" srcOrd="0" destOrd="0" presId="urn:microsoft.com/office/officeart/2005/8/layout/process1"/>
    <dgm:cxn modelId="{C2D74EB1-A0FD-4E09-99DC-E005831A223A}" srcId="{CB36F873-D9B3-42BE-A0C1-DC97781A4A14}" destId="{F288750E-5100-4F0F-A45A-BE7924CD11E5}" srcOrd="3" destOrd="0" parTransId="{871E178E-289B-4DCB-9402-87CCD8544D44}" sibTransId="{C47B8F2C-0E24-45B4-8B7A-3784B7591332}"/>
    <dgm:cxn modelId="{B99F09EA-5FE8-4BC1-B464-E8EC3E7A6950}" type="presOf" srcId="{F288750E-5100-4F0F-A45A-BE7924CD11E5}" destId="{52932838-355A-48D1-B758-BDCDFC6BCA93}" srcOrd="0" destOrd="0" presId="urn:microsoft.com/office/officeart/2005/8/layout/process1"/>
    <dgm:cxn modelId="{D419E128-D92D-40A5-BC67-A78283D94C9F}" type="presOf" srcId="{1F6FC85E-40C4-4CB9-8FC7-42891A0BE652}" destId="{4A203267-B6F0-4900-81D5-A366405DFCAD}" srcOrd="1" destOrd="0" presId="urn:microsoft.com/office/officeart/2005/8/layout/process1"/>
    <dgm:cxn modelId="{1A11DCFA-53D4-4EFC-B942-4BCD118505B7}" type="presOf" srcId="{4C1F9BFF-4E5A-47E5-9BB5-01A68340D381}" destId="{7705171F-F22B-4576-A58E-F39813494A11}" srcOrd="1" destOrd="0" presId="urn:microsoft.com/office/officeart/2005/8/layout/process1"/>
    <dgm:cxn modelId="{0D604401-227B-4732-8481-638D523AFBBA}" srcId="{CB36F873-D9B3-42BE-A0C1-DC97781A4A14}" destId="{7F5CB8DC-42CC-4A37-986D-70BE039DF90F}" srcOrd="0" destOrd="0" parTransId="{65E03644-86BF-4D88-9BAA-C6C0B07169DA}" sibTransId="{4C1F9BFF-4E5A-47E5-9BB5-01A68340D381}"/>
    <dgm:cxn modelId="{F54F3B3C-F064-43E9-9087-571E38A3BDB5}" type="presOf" srcId="{CB36F873-D9B3-42BE-A0C1-DC97781A4A14}" destId="{CF8DEB69-558F-4687-9CD1-48E6E53718BA}" srcOrd="0" destOrd="0" presId="urn:microsoft.com/office/officeart/2005/8/layout/process1"/>
    <dgm:cxn modelId="{CB795393-CA4A-4FE2-90DF-114AA67DECF5}" srcId="{CB36F873-D9B3-42BE-A0C1-DC97781A4A14}" destId="{81157BE8-5E49-4E17-A8FC-CB110461EB60}" srcOrd="2" destOrd="0" parTransId="{ADDA0F66-12D4-4585-A189-7AF7A2116424}" sibTransId="{1F6FC85E-40C4-4CB9-8FC7-42891A0BE652}"/>
    <dgm:cxn modelId="{AFB8A03C-C68E-4A44-861F-DEC3411F4E9C}" srcId="{CB36F873-D9B3-42BE-A0C1-DC97781A4A14}" destId="{26CC53D6-9097-43FB-8CEC-924BB5E47BF8}" srcOrd="1" destOrd="0" parTransId="{03B22B20-3D29-474C-965B-50C9181DE2EF}" sibTransId="{AC44814E-6A7D-44CE-A27C-85799F74CBF2}"/>
    <dgm:cxn modelId="{7B1200DA-4893-4ACE-AF20-039A02ED1110}" type="presOf" srcId="{AC44814E-6A7D-44CE-A27C-85799F74CBF2}" destId="{E84BBBFC-E937-4A16-A59F-4D938DF08F79}" srcOrd="1" destOrd="0" presId="urn:microsoft.com/office/officeart/2005/8/layout/process1"/>
    <dgm:cxn modelId="{B3A4E95E-2A52-49E1-921D-5DD546E5DCE1}" type="presParOf" srcId="{CF8DEB69-558F-4687-9CD1-48E6E53718BA}" destId="{056412DE-4990-477D-99E7-C72F72072E19}" srcOrd="0" destOrd="0" presId="urn:microsoft.com/office/officeart/2005/8/layout/process1"/>
    <dgm:cxn modelId="{18F383B0-FF33-4994-986B-FAA624B99CC1}" type="presParOf" srcId="{CF8DEB69-558F-4687-9CD1-48E6E53718BA}" destId="{23C3A6CA-9E95-4591-9B47-8633BE9A3B8B}" srcOrd="1" destOrd="0" presId="urn:microsoft.com/office/officeart/2005/8/layout/process1"/>
    <dgm:cxn modelId="{89525116-B637-4A17-B993-D3A9CD90D4F8}" type="presParOf" srcId="{23C3A6CA-9E95-4591-9B47-8633BE9A3B8B}" destId="{7705171F-F22B-4576-A58E-F39813494A11}" srcOrd="0" destOrd="0" presId="urn:microsoft.com/office/officeart/2005/8/layout/process1"/>
    <dgm:cxn modelId="{90C45BD0-D5C2-4B76-BC09-872DA52BAC9D}" type="presParOf" srcId="{CF8DEB69-558F-4687-9CD1-48E6E53718BA}" destId="{FC74C58A-BF04-4A8B-B859-B31D30041AB5}" srcOrd="2" destOrd="0" presId="urn:microsoft.com/office/officeart/2005/8/layout/process1"/>
    <dgm:cxn modelId="{5AA176BA-88D5-413D-91CB-23B34F169F75}" type="presParOf" srcId="{CF8DEB69-558F-4687-9CD1-48E6E53718BA}" destId="{FC295E42-DE24-45D3-A627-B24FDD40B2B3}" srcOrd="3" destOrd="0" presId="urn:microsoft.com/office/officeart/2005/8/layout/process1"/>
    <dgm:cxn modelId="{FA8C5C3E-253A-4D65-A3FC-8B6CD846B0F6}" type="presParOf" srcId="{FC295E42-DE24-45D3-A627-B24FDD40B2B3}" destId="{E84BBBFC-E937-4A16-A59F-4D938DF08F79}" srcOrd="0" destOrd="0" presId="urn:microsoft.com/office/officeart/2005/8/layout/process1"/>
    <dgm:cxn modelId="{342FBC40-64B7-4B1A-850E-FD1A5321083F}" type="presParOf" srcId="{CF8DEB69-558F-4687-9CD1-48E6E53718BA}" destId="{7392644E-2913-4360-B5F5-8774200491A1}" srcOrd="4" destOrd="0" presId="urn:microsoft.com/office/officeart/2005/8/layout/process1"/>
    <dgm:cxn modelId="{C94009D8-DA69-41E2-B8FE-25B51671C02C}" type="presParOf" srcId="{CF8DEB69-558F-4687-9CD1-48E6E53718BA}" destId="{2AAFA864-6689-456F-9075-57ED21D2F955}" srcOrd="5" destOrd="0" presId="urn:microsoft.com/office/officeart/2005/8/layout/process1"/>
    <dgm:cxn modelId="{EC9298B5-BF15-4545-97D7-91CF09B32163}" type="presParOf" srcId="{2AAFA864-6689-456F-9075-57ED21D2F955}" destId="{4A203267-B6F0-4900-81D5-A366405DFCAD}" srcOrd="0" destOrd="0" presId="urn:microsoft.com/office/officeart/2005/8/layout/process1"/>
    <dgm:cxn modelId="{6645BDE4-325B-43FD-A403-4AE62934F5C2}" type="presParOf" srcId="{CF8DEB69-558F-4687-9CD1-48E6E53718BA}" destId="{52932838-355A-48D1-B758-BDCDFC6BCA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36F873-D9B3-42BE-A0C1-DC97781A4A14}" type="doc">
      <dgm:prSet loTypeId="urn:microsoft.com/office/officeart/2005/8/layout/process1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en-AU"/>
        </a:p>
      </dgm:t>
    </dgm:pt>
    <dgm:pt modelId="{7F5CB8DC-42CC-4A37-986D-70BE039DF90F}">
      <dgm:prSet/>
      <dgm:spPr/>
      <dgm:t>
        <a:bodyPr/>
        <a:lstStyle/>
        <a:p>
          <a:pPr rtl="0"/>
          <a:r>
            <a:rPr lang="en-AU" dirty="0" smtClean="0"/>
            <a:t>Novice</a:t>
          </a:r>
          <a:endParaRPr lang="en-AU" dirty="0"/>
        </a:p>
      </dgm:t>
    </dgm:pt>
    <dgm:pt modelId="{65E03644-86BF-4D88-9BAA-C6C0B07169DA}" type="parTrans" cxnId="{0D604401-227B-4732-8481-638D523AFBBA}">
      <dgm:prSet/>
      <dgm:spPr/>
      <dgm:t>
        <a:bodyPr/>
        <a:lstStyle/>
        <a:p>
          <a:endParaRPr lang="en-AU"/>
        </a:p>
      </dgm:t>
    </dgm:pt>
    <dgm:pt modelId="{4C1F9BFF-4E5A-47E5-9BB5-01A68340D381}" type="sibTrans" cxnId="{0D604401-227B-4732-8481-638D523AFBBA}">
      <dgm:prSet/>
      <dgm:spPr/>
      <dgm:t>
        <a:bodyPr/>
        <a:lstStyle/>
        <a:p>
          <a:endParaRPr lang="en-AU"/>
        </a:p>
      </dgm:t>
    </dgm:pt>
    <dgm:pt modelId="{26CC53D6-9097-43FB-8CEC-924BB5E47BF8}">
      <dgm:prSet/>
      <dgm:spPr/>
      <dgm:t>
        <a:bodyPr/>
        <a:lstStyle/>
        <a:p>
          <a:pPr rtl="0"/>
          <a:r>
            <a:rPr lang="en-AU" dirty="0" smtClean="0"/>
            <a:t>Capable</a:t>
          </a:r>
          <a:endParaRPr lang="en-AU" dirty="0"/>
        </a:p>
      </dgm:t>
    </dgm:pt>
    <dgm:pt modelId="{03B22B20-3D29-474C-965B-50C9181DE2EF}" type="parTrans" cxnId="{AFB8A03C-C68E-4A44-861F-DEC3411F4E9C}">
      <dgm:prSet/>
      <dgm:spPr/>
      <dgm:t>
        <a:bodyPr/>
        <a:lstStyle/>
        <a:p>
          <a:endParaRPr lang="en-AU"/>
        </a:p>
      </dgm:t>
    </dgm:pt>
    <dgm:pt modelId="{AC44814E-6A7D-44CE-A27C-85799F74CBF2}" type="sibTrans" cxnId="{AFB8A03C-C68E-4A44-861F-DEC3411F4E9C}">
      <dgm:prSet/>
      <dgm:spPr/>
      <dgm:t>
        <a:bodyPr/>
        <a:lstStyle/>
        <a:p>
          <a:endParaRPr lang="en-AU"/>
        </a:p>
      </dgm:t>
    </dgm:pt>
    <dgm:pt modelId="{81157BE8-5E49-4E17-A8FC-CB110461EB60}">
      <dgm:prSet/>
      <dgm:spPr/>
      <dgm:t>
        <a:bodyPr/>
        <a:lstStyle/>
        <a:p>
          <a:pPr rtl="0"/>
          <a:r>
            <a:rPr lang="en-AU" dirty="0" smtClean="0"/>
            <a:t>Expert</a:t>
          </a:r>
          <a:endParaRPr lang="en-AU" dirty="0"/>
        </a:p>
      </dgm:t>
    </dgm:pt>
    <dgm:pt modelId="{ADDA0F66-12D4-4585-A189-7AF7A2116424}" type="parTrans" cxnId="{CB795393-CA4A-4FE2-90DF-114AA67DECF5}">
      <dgm:prSet/>
      <dgm:spPr/>
      <dgm:t>
        <a:bodyPr/>
        <a:lstStyle/>
        <a:p>
          <a:endParaRPr lang="en-AU"/>
        </a:p>
      </dgm:t>
    </dgm:pt>
    <dgm:pt modelId="{1F6FC85E-40C4-4CB9-8FC7-42891A0BE652}" type="sibTrans" cxnId="{CB795393-CA4A-4FE2-90DF-114AA67DECF5}">
      <dgm:prSet/>
      <dgm:spPr/>
      <dgm:t>
        <a:bodyPr/>
        <a:lstStyle/>
        <a:p>
          <a:endParaRPr lang="en-AU"/>
        </a:p>
      </dgm:t>
    </dgm:pt>
    <dgm:pt modelId="{F288750E-5100-4F0F-A45A-BE7924CD11E5}">
      <dgm:prSet/>
      <dgm:spPr/>
      <dgm:t>
        <a:bodyPr/>
        <a:lstStyle/>
        <a:p>
          <a:pPr rtl="0"/>
          <a:r>
            <a:rPr lang="en-AU" dirty="0" smtClean="0"/>
            <a:t>Master</a:t>
          </a:r>
          <a:endParaRPr lang="en-AU" dirty="0"/>
        </a:p>
      </dgm:t>
    </dgm:pt>
    <dgm:pt modelId="{871E178E-289B-4DCB-9402-87CCD8544D44}" type="parTrans" cxnId="{C2D74EB1-A0FD-4E09-99DC-E005831A223A}">
      <dgm:prSet/>
      <dgm:spPr/>
      <dgm:t>
        <a:bodyPr/>
        <a:lstStyle/>
        <a:p>
          <a:endParaRPr lang="en-AU"/>
        </a:p>
      </dgm:t>
    </dgm:pt>
    <dgm:pt modelId="{C47B8F2C-0E24-45B4-8B7A-3784B7591332}" type="sibTrans" cxnId="{C2D74EB1-A0FD-4E09-99DC-E005831A223A}">
      <dgm:prSet/>
      <dgm:spPr/>
      <dgm:t>
        <a:bodyPr/>
        <a:lstStyle/>
        <a:p>
          <a:endParaRPr lang="en-AU"/>
        </a:p>
      </dgm:t>
    </dgm:pt>
    <dgm:pt modelId="{CF8DEB69-558F-4687-9CD1-48E6E53718BA}" type="pres">
      <dgm:prSet presAssocID="{CB36F873-D9B3-42BE-A0C1-DC97781A4A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056412DE-4990-477D-99E7-C72F72072E19}" type="pres">
      <dgm:prSet presAssocID="{7F5CB8DC-42CC-4A37-986D-70BE039DF90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23C3A6CA-9E95-4591-9B47-8633BE9A3B8B}" type="pres">
      <dgm:prSet presAssocID="{4C1F9BFF-4E5A-47E5-9BB5-01A68340D381}" presName="sibTrans" presStyleLbl="sibTrans2D1" presStyleIdx="0" presStyleCnt="3"/>
      <dgm:spPr/>
      <dgm:t>
        <a:bodyPr/>
        <a:lstStyle/>
        <a:p>
          <a:endParaRPr lang="en-AU"/>
        </a:p>
      </dgm:t>
    </dgm:pt>
    <dgm:pt modelId="{7705171F-F22B-4576-A58E-F39813494A11}" type="pres">
      <dgm:prSet presAssocID="{4C1F9BFF-4E5A-47E5-9BB5-01A68340D381}" presName="connectorText" presStyleLbl="sibTrans2D1" presStyleIdx="0" presStyleCnt="3"/>
      <dgm:spPr/>
      <dgm:t>
        <a:bodyPr/>
        <a:lstStyle/>
        <a:p>
          <a:endParaRPr lang="en-AU"/>
        </a:p>
      </dgm:t>
    </dgm:pt>
    <dgm:pt modelId="{FC74C58A-BF04-4A8B-B859-B31D30041AB5}" type="pres">
      <dgm:prSet presAssocID="{26CC53D6-9097-43FB-8CEC-924BB5E47BF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C295E42-DE24-45D3-A627-B24FDD40B2B3}" type="pres">
      <dgm:prSet presAssocID="{AC44814E-6A7D-44CE-A27C-85799F74CBF2}" presName="sibTrans" presStyleLbl="sibTrans2D1" presStyleIdx="1" presStyleCnt="3"/>
      <dgm:spPr/>
      <dgm:t>
        <a:bodyPr/>
        <a:lstStyle/>
        <a:p>
          <a:endParaRPr lang="en-AU"/>
        </a:p>
      </dgm:t>
    </dgm:pt>
    <dgm:pt modelId="{E84BBBFC-E937-4A16-A59F-4D938DF08F79}" type="pres">
      <dgm:prSet presAssocID="{AC44814E-6A7D-44CE-A27C-85799F74CBF2}" presName="connectorText" presStyleLbl="sibTrans2D1" presStyleIdx="1" presStyleCnt="3"/>
      <dgm:spPr/>
      <dgm:t>
        <a:bodyPr/>
        <a:lstStyle/>
        <a:p>
          <a:endParaRPr lang="en-AU"/>
        </a:p>
      </dgm:t>
    </dgm:pt>
    <dgm:pt modelId="{7392644E-2913-4360-B5F5-8774200491A1}" type="pres">
      <dgm:prSet presAssocID="{81157BE8-5E49-4E17-A8FC-CB110461EB6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2AAFA864-6689-456F-9075-57ED21D2F955}" type="pres">
      <dgm:prSet presAssocID="{1F6FC85E-40C4-4CB9-8FC7-42891A0BE652}" presName="sibTrans" presStyleLbl="sibTrans2D1" presStyleIdx="2" presStyleCnt="3"/>
      <dgm:spPr/>
      <dgm:t>
        <a:bodyPr/>
        <a:lstStyle/>
        <a:p>
          <a:endParaRPr lang="en-AU"/>
        </a:p>
      </dgm:t>
    </dgm:pt>
    <dgm:pt modelId="{4A203267-B6F0-4900-81D5-A366405DFCAD}" type="pres">
      <dgm:prSet presAssocID="{1F6FC85E-40C4-4CB9-8FC7-42891A0BE652}" presName="connectorText" presStyleLbl="sibTrans2D1" presStyleIdx="2" presStyleCnt="3"/>
      <dgm:spPr/>
      <dgm:t>
        <a:bodyPr/>
        <a:lstStyle/>
        <a:p>
          <a:endParaRPr lang="en-AU"/>
        </a:p>
      </dgm:t>
    </dgm:pt>
    <dgm:pt modelId="{52932838-355A-48D1-B758-BDCDFC6BCA93}" type="pres">
      <dgm:prSet presAssocID="{F288750E-5100-4F0F-A45A-BE7924CD11E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6F9A6AF8-686D-4790-A14B-B45F480527EF}" type="presOf" srcId="{CB36F873-D9B3-42BE-A0C1-DC97781A4A14}" destId="{CF8DEB69-558F-4687-9CD1-48E6E53718BA}" srcOrd="0" destOrd="0" presId="urn:microsoft.com/office/officeart/2005/8/layout/process1"/>
    <dgm:cxn modelId="{EDFB13BF-7870-48FB-90A5-33A51728EF77}" type="presOf" srcId="{81157BE8-5E49-4E17-A8FC-CB110461EB60}" destId="{7392644E-2913-4360-B5F5-8774200491A1}" srcOrd="0" destOrd="0" presId="urn:microsoft.com/office/officeart/2005/8/layout/process1"/>
    <dgm:cxn modelId="{1BF1AD55-67F7-4287-898D-87AC46CBE3B3}" type="presOf" srcId="{4C1F9BFF-4E5A-47E5-9BB5-01A68340D381}" destId="{7705171F-F22B-4576-A58E-F39813494A11}" srcOrd="1" destOrd="0" presId="urn:microsoft.com/office/officeart/2005/8/layout/process1"/>
    <dgm:cxn modelId="{C2C376E3-524F-4435-AA26-73EFB5C02A4C}" type="presOf" srcId="{26CC53D6-9097-43FB-8CEC-924BB5E47BF8}" destId="{FC74C58A-BF04-4A8B-B859-B31D30041AB5}" srcOrd="0" destOrd="0" presId="urn:microsoft.com/office/officeart/2005/8/layout/process1"/>
    <dgm:cxn modelId="{0E3CD038-C56F-4FA7-8229-88EA2BD83721}" type="presOf" srcId="{AC44814E-6A7D-44CE-A27C-85799F74CBF2}" destId="{FC295E42-DE24-45D3-A627-B24FDD40B2B3}" srcOrd="0" destOrd="0" presId="urn:microsoft.com/office/officeart/2005/8/layout/process1"/>
    <dgm:cxn modelId="{90915442-C73F-4294-A24C-63A8CB017E49}" type="presOf" srcId="{4C1F9BFF-4E5A-47E5-9BB5-01A68340D381}" destId="{23C3A6CA-9E95-4591-9B47-8633BE9A3B8B}" srcOrd="0" destOrd="0" presId="urn:microsoft.com/office/officeart/2005/8/layout/process1"/>
    <dgm:cxn modelId="{916C46D0-AFC8-4DEF-9D87-C1C5E404ED55}" type="presOf" srcId="{AC44814E-6A7D-44CE-A27C-85799F74CBF2}" destId="{E84BBBFC-E937-4A16-A59F-4D938DF08F79}" srcOrd="1" destOrd="0" presId="urn:microsoft.com/office/officeart/2005/8/layout/process1"/>
    <dgm:cxn modelId="{3A835436-DC0D-4AB5-88C7-9868E78D74A5}" type="presOf" srcId="{1F6FC85E-40C4-4CB9-8FC7-42891A0BE652}" destId="{4A203267-B6F0-4900-81D5-A366405DFCAD}" srcOrd="1" destOrd="0" presId="urn:microsoft.com/office/officeart/2005/8/layout/process1"/>
    <dgm:cxn modelId="{C2D74EB1-A0FD-4E09-99DC-E005831A223A}" srcId="{CB36F873-D9B3-42BE-A0C1-DC97781A4A14}" destId="{F288750E-5100-4F0F-A45A-BE7924CD11E5}" srcOrd="3" destOrd="0" parTransId="{871E178E-289B-4DCB-9402-87CCD8544D44}" sibTransId="{C47B8F2C-0E24-45B4-8B7A-3784B7591332}"/>
    <dgm:cxn modelId="{0D604401-227B-4732-8481-638D523AFBBA}" srcId="{CB36F873-D9B3-42BE-A0C1-DC97781A4A14}" destId="{7F5CB8DC-42CC-4A37-986D-70BE039DF90F}" srcOrd="0" destOrd="0" parTransId="{65E03644-86BF-4D88-9BAA-C6C0B07169DA}" sibTransId="{4C1F9BFF-4E5A-47E5-9BB5-01A68340D381}"/>
    <dgm:cxn modelId="{B8648C7B-7060-4BB2-928F-6D45AE14C5E8}" type="presOf" srcId="{F288750E-5100-4F0F-A45A-BE7924CD11E5}" destId="{52932838-355A-48D1-B758-BDCDFC6BCA93}" srcOrd="0" destOrd="0" presId="urn:microsoft.com/office/officeart/2005/8/layout/process1"/>
    <dgm:cxn modelId="{014691BF-4F5F-47F6-8EE3-FC6B96C250ED}" type="presOf" srcId="{1F6FC85E-40C4-4CB9-8FC7-42891A0BE652}" destId="{2AAFA864-6689-456F-9075-57ED21D2F955}" srcOrd="0" destOrd="0" presId="urn:microsoft.com/office/officeart/2005/8/layout/process1"/>
    <dgm:cxn modelId="{CB795393-CA4A-4FE2-90DF-114AA67DECF5}" srcId="{CB36F873-D9B3-42BE-A0C1-DC97781A4A14}" destId="{81157BE8-5E49-4E17-A8FC-CB110461EB60}" srcOrd="2" destOrd="0" parTransId="{ADDA0F66-12D4-4585-A189-7AF7A2116424}" sibTransId="{1F6FC85E-40C4-4CB9-8FC7-42891A0BE652}"/>
    <dgm:cxn modelId="{E55BDB14-161C-4791-BFA3-9B47E24116F7}" type="presOf" srcId="{7F5CB8DC-42CC-4A37-986D-70BE039DF90F}" destId="{056412DE-4990-477D-99E7-C72F72072E19}" srcOrd="0" destOrd="0" presId="urn:microsoft.com/office/officeart/2005/8/layout/process1"/>
    <dgm:cxn modelId="{AFB8A03C-C68E-4A44-861F-DEC3411F4E9C}" srcId="{CB36F873-D9B3-42BE-A0C1-DC97781A4A14}" destId="{26CC53D6-9097-43FB-8CEC-924BB5E47BF8}" srcOrd="1" destOrd="0" parTransId="{03B22B20-3D29-474C-965B-50C9181DE2EF}" sibTransId="{AC44814E-6A7D-44CE-A27C-85799F74CBF2}"/>
    <dgm:cxn modelId="{225A4890-2A54-4278-9796-9C2844A328D0}" type="presParOf" srcId="{CF8DEB69-558F-4687-9CD1-48E6E53718BA}" destId="{056412DE-4990-477D-99E7-C72F72072E19}" srcOrd="0" destOrd="0" presId="urn:microsoft.com/office/officeart/2005/8/layout/process1"/>
    <dgm:cxn modelId="{B01066AB-3670-491C-B1EF-87F4A7F215F9}" type="presParOf" srcId="{CF8DEB69-558F-4687-9CD1-48E6E53718BA}" destId="{23C3A6CA-9E95-4591-9B47-8633BE9A3B8B}" srcOrd="1" destOrd="0" presId="urn:microsoft.com/office/officeart/2005/8/layout/process1"/>
    <dgm:cxn modelId="{6DF1C885-4E9F-4DC9-9BA0-6EAA4E9870B6}" type="presParOf" srcId="{23C3A6CA-9E95-4591-9B47-8633BE9A3B8B}" destId="{7705171F-F22B-4576-A58E-F39813494A11}" srcOrd="0" destOrd="0" presId="urn:microsoft.com/office/officeart/2005/8/layout/process1"/>
    <dgm:cxn modelId="{0FC1CA87-DA61-4DBC-A0A6-2ACCDEC49454}" type="presParOf" srcId="{CF8DEB69-558F-4687-9CD1-48E6E53718BA}" destId="{FC74C58A-BF04-4A8B-B859-B31D30041AB5}" srcOrd="2" destOrd="0" presId="urn:microsoft.com/office/officeart/2005/8/layout/process1"/>
    <dgm:cxn modelId="{998B63DA-EDA7-427C-AEC4-F9A57FD503D7}" type="presParOf" srcId="{CF8DEB69-558F-4687-9CD1-48E6E53718BA}" destId="{FC295E42-DE24-45D3-A627-B24FDD40B2B3}" srcOrd="3" destOrd="0" presId="urn:microsoft.com/office/officeart/2005/8/layout/process1"/>
    <dgm:cxn modelId="{ECDB8E42-0AFE-4A5B-AA22-08FDB6176964}" type="presParOf" srcId="{FC295E42-DE24-45D3-A627-B24FDD40B2B3}" destId="{E84BBBFC-E937-4A16-A59F-4D938DF08F79}" srcOrd="0" destOrd="0" presId="urn:microsoft.com/office/officeart/2005/8/layout/process1"/>
    <dgm:cxn modelId="{EEE9D5FE-F35E-4E4B-85A0-D0553008844D}" type="presParOf" srcId="{CF8DEB69-558F-4687-9CD1-48E6E53718BA}" destId="{7392644E-2913-4360-B5F5-8774200491A1}" srcOrd="4" destOrd="0" presId="urn:microsoft.com/office/officeart/2005/8/layout/process1"/>
    <dgm:cxn modelId="{440E1952-A53F-4361-812E-DD156AA39F9C}" type="presParOf" srcId="{CF8DEB69-558F-4687-9CD1-48E6E53718BA}" destId="{2AAFA864-6689-456F-9075-57ED21D2F955}" srcOrd="5" destOrd="0" presId="urn:microsoft.com/office/officeart/2005/8/layout/process1"/>
    <dgm:cxn modelId="{DA078A8E-9FF1-43C1-80B4-BDC6BB55C42F}" type="presParOf" srcId="{2AAFA864-6689-456F-9075-57ED21D2F955}" destId="{4A203267-B6F0-4900-81D5-A366405DFCAD}" srcOrd="0" destOrd="0" presId="urn:microsoft.com/office/officeart/2005/8/layout/process1"/>
    <dgm:cxn modelId="{F0CC579B-E50C-4242-BA8C-5178BB138813}" type="presParOf" srcId="{CF8DEB69-558F-4687-9CD1-48E6E53718BA}" destId="{52932838-355A-48D1-B758-BDCDFC6BCA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D8AB315-F7DF-4ADA-870C-400833A57C5A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/>
      <dgm:spPr/>
      <dgm:t>
        <a:bodyPr/>
        <a:lstStyle/>
        <a:p>
          <a:endParaRPr lang="en-AU"/>
        </a:p>
      </dgm:t>
    </dgm:pt>
    <dgm:pt modelId="{903A8A91-98F5-456C-A0A8-36EA86C31604}">
      <dgm:prSet/>
      <dgm:spPr/>
      <dgm:t>
        <a:bodyPr/>
        <a:lstStyle/>
        <a:p>
          <a:pPr rtl="0"/>
          <a:r>
            <a:rPr lang="en-AU" dirty="0" smtClean="0"/>
            <a:t>What learners can do now</a:t>
          </a:r>
          <a:endParaRPr lang="en-AU" dirty="0"/>
        </a:p>
      </dgm:t>
    </dgm:pt>
    <dgm:pt modelId="{69E6E823-9F43-4759-88F3-872A75B3C7D3}" type="parTrans" cxnId="{A7EC316E-D40B-427E-BA5E-6ABD5C196FCC}">
      <dgm:prSet/>
      <dgm:spPr/>
      <dgm:t>
        <a:bodyPr/>
        <a:lstStyle/>
        <a:p>
          <a:endParaRPr lang="en-AU"/>
        </a:p>
      </dgm:t>
    </dgm:pt>
    <dgm:pt modelId="{8BF7DCB3-FFD6-4952-ACC3-049B3E8CF37D}" type="sibTrans" cxnId="{A7EC316E-D40B-427E-BA5E-6ABD5C196FCC}">
      <dgm:prSet/>
      <dgm:spPr/>
      <dgm:t>
        <a:bodyPr/>
        <a:lstStyle/>
        <a:p>
          <a:endParaRPr lang="en-AU"/>
        </a:p>
      </dgm:t>
    </dgm:pt>
    <dgm:pt modelId="{84A8FAC5-45C0-42A8-8E3A-8581AE30CD77}">
      <dgm:prSet/>
      <dgm:spPr/>
      <dgm:t>
        <a:bodyPr/>
        <a:lstStyle/>
        <a:p>
          <a:pPr rtl="0"/>
          <a:r>
            <a:rPr lang="en-AU" dirty="0" smtClean="0"/>
            <a:t>What learners can do 5 weeks from now</a:t>
          </a:r>
          <a:endParaRPr lang="en-AU" dirty="0"/>
        </a:p>
      </dgm:t>
    </dgm:pt>
    <dgm:pt modelId="{3738F2B5-C0C4-4161-9B6B-631C1B700239}" type="parTrans" cxnId="{5414C477-00CD-47AC-AEBF-DA53E649ECA7}">
      <dgm:prSet/>
      <dgm:spPr/>
      <dgm:t>
        <a:bodyPr/>
        <a:lstStyle/>
        <a:p>
          <a:endParaRPr lang="en-AU"/>
        </a:p>
      </dgm:t>
    </dgm:pt>
    <dgm:pt modelId="{5BACE218-028B-471A-9123-57AF39E68D86}" type="sibTrans" cxnId="{5414C477-00CD-47AC-AEBF-DA53E649ECA7}">
      <dgm:prSet/>
      <dgm:spPr/>
      <dgm:t>
        <a:bodyPr/>
        <a:lstStyle/>
        <a:p>
          <a:endParaRPr lang="en-AU"/>
        </a:p>
      </dgm:t>
    </dgm:pt>
    <dgm:pt modelId="{3FF0F426-AE03-44D0-A5B0-B76F54B68BA0}">
      <dgm:prSet/>
      <dgm:spPr/>
      <dgm:t>
        <a:bodyPr/>
        <a:lstStyle/>
        <a:p>
          <a:pPr rtl="0"/>
          <a:r>
            <a:rPr lang="en-AU" dirty="0" smtClean="0"/>
            <a:t>What learners can do 10 weeks from now</a:t>
          </a:r>
          <a:endParaRPr lang="en-AU" dirty="0"/>
        </a:p>
      </dgm:t>
    </dgm:pt>
    <dgm:pt modelId="{76E8D8E4-861D-4274-98EE-3361BFAEE746}" type="parTrans" cxnId="{3383DC3F-415E-4C87-8D39-60EFCDB25A11}">
      <dgm:prSet/>
      <dgm:spPr/>
      <dgm:t>
        <a:bodyPr/>
        <a:lstStyle/>
        <a:p>
          <a:endParaRPr lang="en-AU"/>
        </a:p>
      </dgm:t>
    </dgm:pt>
    <dgm:pt modelId="{F2732F0D-F73F-416C-B3D6-4C62B38C71EB}" type="sibTrans" cxnId="{3383DC3F-415E-4C87-8D39-60EFCDB25A11}">
      <dgm:prSet/>
      <dgm:spPr/>
      <dgm:t>
        <a:bodyPr/>
        <a:lstStyle/>
        <a:p>
          <a:endParaRPr lang="en-AU"/>
        </a:p>
      </dgm:t>
    </dgm:pt>
    <dgm:pt modelId="{C553CAD0-E5CD-468C-A6FE-1B3088178353}">
      <dgm:prSet/>
      <dgm:spPr/>
      <dgm:t>
        <a:bodyPr/>
        <a:lstStyle/>
        <a:p>
          <a:pPr rtl="0"/>
          <a:r>
            <a:rPr lang="en-AU" dirty="0" smtClean="0"/>
            <a:t>What learners can do at then end of the course</a:t>
          </a:r>
          <a:endParaRPr lang="en-AU" dirty="0"/>
        </a:p>
      </dgm:t>
    </dgm:pt>
    <dgm:pt modelId="{47448BCF-231F-49E7-AE59-2FA2AC039BB5}" type="parTrans" cxnId="{4FC6033B-6245-47E2-9687-CDAC512FA25E}">
      <dgm:prSet/>
      <dgm:spPr/>
      <dgm:t>
        <a:bodyPr/>
        <a:lstStyle/>
        <a:p>
          <a:endParaRPr lang="en-AU"/>
        </a:p>
      </dgm:t>
    </dgm:pt>
    <dgm:pt modelId="{56D84682-C571-4A61-8B03-17EA6DAECE4E}" type="sibTrans" cxnId="{4FC6033B-6245-47E2-9687-CDAC512FA25E}">
      <dgm:prSet/>
      <dgm:spPr/>
      <dgm:t>
        <a:bodyPr/>
        <a:lstStyle/>
        <a:p>
          <a:endParaRPr lang="en-AU"/>
        </a:p>
      </dgm:t>
    </dgm:pt>
    <dgm:pt modelId="{6C1040AC-6640-45F3-B1D4-7FEFAC0EF563}" type="pres">
      <dgm:prSet presAssocID="{2D8AB315-F7DF-4ADA-870C-400833A57C5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32E0DBC2-5618-4A42-8998-F8253F819B1D}" type="pres">
      <dgm:prSet presAssocID="{903A8A91-98F5-456C-A0A8-36EA86C3160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7F1DB226-76D5-4369-BB59-90E6B8363C56}" type="pres">
      <dgm:prSet presAssocID="{8BF7DCB3-FFD6-4952-ACC3-049B3E8CF37D}" presName="sibTrans" presStyleLbl="sibTrans2D1" presStyleIdx="0" presStyleCnt="3"/>
      <dgm:spPr/>
      <dgm:t>
        <a:bodyPr/>
        <a:lstStyle/>
        <a:p>
          <a:endParaRPr lang="en-AU"/>
        </a:p>
      </dgm:t>
    </dgm:pt>
    <dgm:pt modelId="{61C4931B-5101-4C6C-9CA7-4E44ED477A07}" type="pres">
      <dgm:prSet presAssocID="{8BF7DCB3-FFD6-4952-ACC3-049B3E8CF37D}" presName="connectorText" presStyleLbl="sibTrans2D1" presStyleIdx="0" presStyleCnt="3"/>
      <dgm:spPr/>
      <dgm:t>
        <a:bodyPr/>
        <a:lstStyle/>
        <a:p>
          <a:endParaRPr lang="en-AU"/>
        </a:p>
      </dgm:t>
    </dgm:pt>
    <dgm:pt modelId="{ED4C299D-B6F4-4A76-8C53-9C58A16BD25A}" type="pres">
      <dgm:prSet presAssocID="{84A8FAC5-45C0-42A8-8E3A-8581AE30CD7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2F375EF7-F696-4E19-8A74-82CF603B9ABB}" type="pres">
      <dgm:prSet presAssocID="{5BACE218-028B-471A-9123-57AF39E68D86}" presName="sibTrans" presStyleLbl="sibTrans2D1" presStyleIdx="1" presStyleCnt="3"/>
      <dgm:spPr/>
      <dgm:t>
        <a:bodyPr/>
        <a:lstStyle/>
        <a:p>
          <a:endParaRPr lang="en-AU"/>
        </a:p>
      </dgm:t>
    </dgm:pt>
    <dgm:pt modelId="{311D398E-AE68-4A17-8A4D-BBE40A5E5BA9}" type="pres">
      <dgm:prSet presAssocID="{5BACE218-028B-471A-9123-57AF39E68D86}" presName="connectorText" presStyleLbl="sibTrans2D1" presStyleIdx="1" presStyleCnt="3"/>
      <dgm:spPr/>
      <dgm:t>
        <a:bodyPr/>
        <a:lstStyle/>
        <a:p>
          <a:endParaRPr lang="en-AU"/>
        </a:p>
      </dgm:t>
    </dgm:pt>
    <dgm:pt modelId="{C948BB69-4BF2-4860-9BC5-68E184D1ABFD}" type="pres">
      <dgm:prSet presAssocID="{3FF0F426-AE03-44D0-A5B0-B76F54B68BA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D4411336-33DE-4427-ABB9-35F13983E258}" type="pres">
      <dgm:prSet presAssocID="{F2732F0D-F73F-416C-B3D6-4C62B38C71EB}" presName="sibTrans" presStyleLbl="sibTrans2D1" presStyleIdx="2" presStyleCnt="3"/>
      <dgm:spPr/>
      <dgm:t>
        <a:bodyPr/>
        <a:lstStyle/>
        <a:p>
          <a:endParaRPr lang="en-AU"/>
        </a:p>
      </dgm:t>
    </dgm:pt>
    <dgm:pt modelId="{5EEEFFC4-08B0-4B92-B4EC-850DBA113CFF}" type="pres">
      <dgm:prSet presAssocID="{F2732F0D-F73F-416C-B3D6-4C62B38C71EB}" presName="connectorText" presStyleLbl="sibTrans2D1" presStyleIdx="2" presStyleCnt="3"/>
      <dgm:spPr/>
      <dgm:t>
        <a:bodyPr/>
        <a:lstStyle/>
        <a:p>
          <a:endParaRPr lang="en-AU"/>
        </a:p>
      </dgm:t>
    </dgm:pt>
    <dgm:pt modelId="{10FA42F9-1693-4A68-963B-2B61D09239EA}" type="pres">
      <dgm:prSet presAssocID="{C553CAD0-E5CD-468C-A6FE-1B308817835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F88D31B9-6231-4EB1-B107-3CC30EA09E47}" type="presOf" srcId="{3FF0F426-AE03-44D0-A5B0-B76F54B68BA0}" destId="{C948BB69-4BF2-4860-9BC5-68E184D1ABFD}" srcOrd="0" destOrd="0" presId="urn:microsoft.com/office/officeart/2005/8/layout/process1"/>
    <dgm:cxn modelId="{686046DD-507A-41FF-A243-043F2CD3922D}" type="presOf" srcId="{F2732F0D-F73F-416C-B3D6-4C62B38C71EB}" destId="{D4411336-33DE-4427-ABB9-35F13983E258}" srcOrd="0" destOrd="0" presId="urn:microsoft.com/office/officeart/2005/8/layout/process1"/>
    <dgm:cxn modelId="{F6191862-A9CD-4790-B379-06C1721D85D4}" type="presOf" srcId="{F2732F0D-F73F-416C-B3D6-4C62B38C71EB}" destId="{5EEEFFC4-08B0-4B92-B4EC-850DBA113CFF}" srcOrd="1" destOrd="0" presId="urn:microsoft.com/office/officeart/2005/8/layout/process1"/>
    <dgm:cxn modelId="{5414C477-00CD-47AC-AEBF-DA53E649ECA7}" srcId="{2D8AB315-F7DF-4ADA-870C-400833A57C5A}" destId="{84A8FAC5-45C0-42A8-8E3A-8581AE30CD77}" srcOrd="1" destOrd="0" parTransId="{3738F2B5-C0C4-4161-9B6B-631C1B700239}" sibTransId="{5BACE218-028B-471A-9123-57AF39E68D86}"/>
    <dgm:cxn modelId="{ADB8C1CC-61D4-4835-B0F6-75B2B09D8081}" type="presOf" srcId="{84A8FAC5-45C0-42A8-8E3A-8581AE30CD77}" destId="{ED4C299D-B6F4-4A76-8C53-9C58A16BD25A}" srcOrd="0" destOrd="0" presId="urn:microsoft.com/office/officeart/2005/8/layout/process1"/>
    <dgm:cxn modelId="{A7EC316E-D40B-427E-BA5E-6ABD5C196FCC}" srcId="{2D8AB315-F7DF-4ADA-870C-400833A57C5A}" destId="{903A8A91-98F5-456C-A0A8-36EA86C31604}" srcOrd="0" destOrd="0" parTransId="{69E6E823-9F43-4759-88F3-872A75B3C7D3}" sibTransId="{8BF7DCB3-FFD6-4952-ACC3-049B3E8CF37D}"/>
    <dgm:cxn modelId="{C5D721D3-E502-4226-AE35-98009C30F6A0}" type="presOf" srcId="{5BACE218-028B-471A-9123-57AF39E68D86}" destId="{2F375EF7-F696-4E19-8A74-82CF603B9ABB}" srcOrd="0" destOrd="0" presId="urn:microsoft.com/office/officeart/2005/8/layout/process1"/>
    <dgm:cxn modelId="{7EB68E20-A6CD-44C5-932D-40CA7C066C3A}" type="presOf" srcId="{903A8A91-98F5-456C-A0A8-36EA86C31604}" destId="{32E0DBC2-5618-4A42-8998-F8253F819B1D}" srcOrd="0" destOrd="0" presId="urn:microsoft.com/office/officeart/2005/8/layout/process1"/>
    <dgm:cxn modelId="{B70AC1EB-FF36-4029-AF2B-E1B4B0C9F480}" type="presOf" srcId="{5BACE218-028B-471A-9123-57AF39E68D86}" destId="{311D398E-AE68-4A17-8A4D-BBE40A5E5BA9}" srcOrd="1" destOrd="0" presId="urn:microsoft.com/office/officeart/2005/8/layout/process1"/>
    <dgm:cxn modelId="{3383DC3F-415E-4C87-8D39-60EFCDB25A11}" srcId="{2D8AB315-F7DF-4ADA-870C-400833A57C5A}" destId="{3FF0F426-AE03-44D0-A5B0-B76F54B68BA0}" srcOrd="2" destOrd="0" parTransId="{76E8D8E4-861D-4274-98EE-3361BFAEE746}" sibTransId="{F2732F0D-F73F-416C-B3D6-4C62B38C71EB}"/>
    <dgm:cxn modelId="{FA12CF73-D5D9-41D0-8E43-0A5DB0C29BE0}" type="presOf" srcId="{C553CAD0-E5CD-468C-A6FE-1B3088178353}" destId="{10FA42F9-1693-4A68-963B-2B61D09239EA}" srcOrd="0" destOrd="0" presId="urn:microsoft.com/office/officeart/2005/8/layout/process1"/>
    <dgm:cxn modelId="{FF20F65B-1CBA-4072-B6C1-2934F90FD6BE}" type="presOf" srcId="{2D8AB315-F7DF-4ADA-870C-400833A57C5A}" destId="{6C1040AC-6640-45F3-B1D4-7FEFAC0EF563}" srcOrd="0" destOrd="0" presId="urn:microsoft.com/office/officeart/2005/8/layout/process1"/>
    <dgm:cxn modelId="{4CC48359-FBF3-45B4-B1EF-DE448CE0F0FF}" type="presOf" srcId="{8BF7DCB3-FFD6-4952-ACC3-049B3E8CF37D}" destId="{7F1DB226-76D5-4369-BB59-90E6B8363C56}" srcOrd="0" destOrd="0" presId="urn:microsoft.com/office/officeart/2005/8/layout/process1"/>
    <dgm:cxn modelId="{01148C3E-9864-47DC-8199-170A1AA19F8C}" type="presOf" srcId="{8BF7DCB3-FFD6-4952-ACC3-049B3E8CF37D}" destId="{61C4931B-5101-4C6C-9CA7-4E44ED477A07}" srcOrd="1" destOrd="0" presId="urn:microsoft.com/office/officeart/2005/8/layout/process1"/>
    <dgm:cxn modelId="{4FC6033B-6245-47E2-9687-CDAC512FA25E}" srcId="{2D8AB315-F7DF-4ADA-870C-400833A57C5A}" destId="{C553CAD0-E5CD-468C-A6FE-1B3088178353}" srcOrd="3" destOrd="0" parTransId="{47448BCF-231F-49E7-AE59-2FA2AC039BB5}" sibTransId="{56D84682-C571-4A61-8B03-17EA6DAECE4E}"/>
    <dgm:cxn modelId="{21075E66-DEFE-4F52-AB80-1DC1804A5029}" type="presParOf" srcId="{6C1040AC-6640-45F3-B1D4-7FEFAC0EF563}" destId="{32E0DBC2-5618-4A42-8998-F8253F819B1D}" srcOrd="0" destOrd="0" presId="urn:microsoft.com/office/officeart/2005/8/layout/process1"/>
    <dgm:cxn modelId="{AAF4265D-159C-490E-894C-A7122632D640}" type="presParOf" srcId="{6C1040AC-6640-45F3-B1D4-7FEFAC0EF563}" destId="{7F1DB226-76D5-4369-BB59-90E6B8363C56}" srcOrd="1" destOrd="0" presId="urn:microsoft.com/office/officeart/2005/8/layout/process1"/>
    <dgm:cxn modelId="{4A8970F3-9988-4542-8FB4-DE1AAC415D3A}" type="presParOf" srcId="{7F1DB226-76D5-4369-BB59-90E6B8363C56}" destId="{61C4931B-5101-4C6C-9CA7-4E44ED477A07}" srcOrd="0" destOrd="0" presId="urn:microsoft.com/office/officeart/2005/8/layout/process1"/>
    <dgm:cxn modelId="{57EA4E2B-5F0C-432A-AF65-42D1CE055839}" type="presParOf" srcId="{6C1040AC-6640-45F3-B1D4-7FEFAC0EF563}" destId="{ED4C299D-B6F4-4A76-8C53-9C58A16BD25A}" srcOrd="2" destOrd="0" presId="urn:microsoft.com/office/officeart/2005/8/layout/process1"/>
    <dgm:cxn modelId="{F4FF4ACF-5E8B-43E8-9BFF-D653B468DA75}" type="presParOf" srcId="{6C1040AC-6640-45F3-B1D4-7FEFAC0EF563}" destId="{2F375EF7-F696-4E19-8A74-82CF603B9ABB}" srcOrd="3" destOrd="0" presId="urn:microsoft.com/office/officeart/2005/8/layout/process1"/>
    <dgm:cxn modelId="{3ACAD48A-C167-42C7-92B2-6E2F27BD9384}" type="presParOf" srcId="{2F375EF7-F696-4E19-8A74-82CF603B9ABB}" destId="{311D398E-AE68-4A17-8A4D-BBE40A5E5BA9}" srcOrd="0" destOrd="0" presId="urn:microsoft.com/office/officeart/2005/8/layout/process1"/>
    <dgm:cxn modelId="{FF0B9660-AFE1-4253-8297-1A2FBA10C0CA}" type="presParOf" srcId="{6C1040AC-6640-45F3-B1D4-7FEFAC0EF563}" destId="{C948BB69-4BF2-4860-9BC5-68E184D1ABFD}" srcOrd="4" destOrd="0" presId="urn:microsoft.com/office/officeart/2005/8/layout/process1"/>
    <dgm:cxn modelId="{0CE58FCA-EB58-462E-AD37-D4905EC9732C}" type="presParOf" srcId="{6C1040AC-6640-45F3-B1D4-7FEFAC0EF563}" destId="{D4411336-33DE-4427-ABB9-35F13983E258}" srcOrd="5" destOrd="0" presId="urn:microsoft.com/office/officeart/2005/8/layout/process1"/>
    <dgm:cxn modelId="{2C57F4C5-774B-4DD2-9BC7-FC29719CE486}" type="presParOf" srcId="{D4411336-33DE-4427-ABB9-35F13983E258}" destId="{5EEEFFC4-08B0-4B92-B4EC-850DBA113CFF}" srcOrd="0" destOrd="0" presId="urn:microsoft.com/office/officeart/2005/8/layout/process1"/>
    <dgm:cxn modelId="{6873143F-6B9E-4A09-80CD-27A9F11BE92A}" type="presParOf" srcId="{6C1040AC-6640-45F3-B1D4-7FEFAC0EF563}" destId="{10FA42F9-1693-4A68-963B-2B61D09239EA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18B7AC7-5C70-4C05-93C0-42B3270C4F1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AU"/>
        </a:p>
      </dgm:t>
    </dgm:pt>
    <dgm:pt modelId="{AA8808C7-7F6D-4151-B54C-1D4AB02E2F33}">
      <dgm:prSet/>
      <dgm:spPr/>
      <dgm:t>
        <a:bodyPr/>
        <a:lstStyle/>
        <a:p>
          <a:pPr rtl="0"/>
          <a:r>
            <a:rPr lang="en-AU" dirty="0" smtClean="0"/>
            <a:t>Module One (builds on what learners already know)</a:t>
          </a:r>
          <a:endParaRPr lang="en-AU" dirty="0"/>
        </a:p>
      </dgm:t>
    </dgm:pt>
    <dgm:pt modelId="{7FFCE518-5D0C-493A-82D9-1FFB79C0440B}" type="parTrans" cxnId="{1201091B-C101-4E9F-A534-05AA42C6BA33}">
      <dgm:prSet/>
      <dgm:spPr/>
      <dgm:t>
        <a:bodyPr/>
        <a:lstStyle/>
        <a:p>
          <a:endParaRPr lang="en-AU"/>
        </a:p>
      </dgm:t>
    </dgm:pt>
    <dgm:pt modelId="{6CE0BDA1-D98E-42FA-8562-8D7D2B295E8E}" type="sibTrans" cxnId="{1201091B-C101-4E9F-A534-05AA42C6BA33}">
      <dgm:prSet/>
      <dgm:spPr/>
      <dgm:t>
        <a:bodyPr/>
        <a:lstStyle/>
        <a:p>
          <a:endParaRPr lang="en-AU"/>
        </a:p>
      </dgm:t>
    </dgm:pt>
    <dgm:pt modelId="{B114E0B0-F955-458C-AA0B-168E0FEA474B}">
      <dgm:prSet/>
      <dgm:spPr/>
      <dgm:t>
        <a:bodyPr/>
        <a:lstStyle/>
        <a:p>
          <a:pPr rtl="0"/>
          <a:r>
            <a:rPr lang="en-AU" dirty="0" smtClean="0"/>
            <a:t>Module Two (builds on Module One)</a:t>
          </a:r>
          <a:endParaRPr lang="en-AU" dirty="0"/>
        </a:p>
      </dgm:t>
    </dgm:pt>
    <dgm:pt modelId="{717B6CDE-A8FB-431B-AEAB-382CBE9A68F6}" type="parTrans" cxnId="{0E7B9FAF-6365-47E4-94EE-FA0B31884507}">
      <dgm:prSet/>
      <dgm:spPr/>
      <dgm:t>
        <a:bodyPr/>
        <a:lstStyle/>
        <a:p>
          <a:endParaRPr lang="en-AU"/>
        </a:p>
      </dgm:t>
    </dgm:pt>
    <dgm:pt modelId="{CB39C8D9-C593-4342-AFAE-21F1B2A58DAB}" type="sibTrans" cxnId="{0E7B9FAF-6365-47E4-94EE-FA0B31884507}">
      <dgm:prSet/>
      <dgm:spPr/>
      <dgm:t>
        <a:bodyPr/>
        <a:lstStyle/>
        <a:p>
          <a:endParaRPr lang="en-AU"/>
        </a:p>
      </dgm:t>
    </dgm:pt>
    <dgm:pt modelId="{3C4BBA80-BD46-4386-A637-D214F1ED2C76}">
      <dgm:prSet/>
      <dgm:spPr/>
      <dgm:t>
        <a:bodyPr/>
        <a:lstStyle/>
        <a:p>
          <a:pPr rtl="0"/>
          <a:r>
            <a:rPr lang="en-AU" dirty="0" smtClean="0"/>
            <a:t>Module Three (builds on Module Two)</a:t>
          </a:r>
          <a:endParaRPr lang="en-AU" dirty="0"/>
        </a:p>
      </dgm:t>
    </dgm:pt>
    <dgm:pt modelId="{49FA19D3-DBFE-4719-868B-453153803CC2}" type="parTrans" cxnId="{ACD7BA36-53C6-44E1-8099-B12698956043}">
      <dgm:prSet/>
      <dgm:spPr/>
      <dgm:t>
        <a:bodyPr/>
        <a:lstStyle/>
        <a:p>
          <a:endParaRPr lang="en-AU"/>
        </a:p>
      </dgm:t>
    </dgm:pt>
    <dgm:pt modelId="{A33005C0-3BF3-4A4D-869B-5260DF0872F7}" type="sibTrans" cxnId="{ACD7BA36-53C6-44E1-8099-B12698956043}">
      <dgm:prSet/>
      <dgm:spPr/>
      <dgm:t>
        <a:bodyPr/>
        <a:lstStyle/>
        <a:p>
          <a:endParaRPr lang="en-AU"/>
        </a:p>
      </dgm:t>
    </dgm:pt>
    <dgm:pt modelId="{5FCB39E2-8B7E-47E6-9B20-9BA60F70BE19}">
      <dgm:prSet/>
      <dgm:spPr/>
      <dgm:t>
        <a:bodyPr/>
        <a:lstStyle/>
        <a:p>
          <a:pPr rtl="0"/>
          <a:r>
            <a:rPr lang="en-AU" dirty="0" smtClean="0"/>
            <a:t>Module Four (builds on Module Three)</a:t>
          </a:r>
          <a:endParaRPr lang="en-AU" dirty="0"/>
        </a:p>
      </dgm:t>
    </dgm:pt>
    <dgm:pt modelId="{406EEC80-2445-4DA1-B992-AB18BC66146E}" type="parTrans" cxnId="{7520A72B-148D-45C0-BBED-1339B95D0885}">
      <dgm:prSet/>
      <dgm:spPr/>
      <dgm:t>
        <a:bodyPr/>
        <a:lstStyle/>
        <a:p>
          <a:endParaRPr lang="en-AU"/>
        </a:p>
      </dgm:t>
    </dgm:pt>
    <dgm:pt modelId="{93A74FE6-61AB-47DD-8193-89D759EF5E2E}" type="sibTrans" cxnId="{7520A72B-148D-45C0-BBED-1339B95D0885}">
      <dgm:prSet/>
      <dgm:spPr/>
      <dgm:t>
        <a:bodyPr/>
        <a:lstStyle/>
        <a:p>
          <a:endParaRPr lang="en-AU"/>
        </a:p>
      </dgm:t>
    </dgm:pt>
    <dgm:pt modelId="{A0034235-E282-4128-8E89-18F627DFCCDE}" type="pres">
      <dgm:prSet presAssocID="{018B7AC7-5C70-4C05-93C0-42B3270C4F1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0D96C170-C1C4-4B2E-A25E-0528DD8D49D3}" type="pres">
      <dgm:prSet presAssocID="{AA8808C7-7F6D-4151-B54C-1D4AB02E2F3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6B41DEB-5D83-4369-AE31-A97F6608F406}" type="pres">
      <dgm:prSet presAssocID="{6CE0BDA1-D98E-42FA-8562-8D7D2B295E8E}" presName="sibTrans" presStyleLbl="sibTrans2D1" presStyleIdx="0" presStyleCnt="3"/>
      <dgm:spPr/>
      <dgm:t>
        <a:bodyPr/>
        <a:lstStyle/>
        <a:p>
          <a:endParaRPr lang="en-AU"/>
        </a:p>
      </dgm:t>
    </dgm:pt>
    <dgm:pt modelId="{63140715-E1A6-4EA2-B042-566F7A0DAC84}" type="pres">
      <dgm:prSet presAssocID="{6CE0BDA1-D98E-42FA-8562-8D7D2B295E8E}" presName="connectorText" presStyleLbl="sibTrans2D1" presStyleIdx="0" presStyleCnt="3"/>
      <dgm:spPr/>
      <dgm:t>
        <a:bodyPr/>
        <a:lstStyle/>
        <a:p>
          <a:endParaRPr lang="en-AU"/>
        </a:p>
      </dgm:t>
    </dgm:pt>
    <dgm:pt modelId="{D2C93856-2E22-45A7-A7F1-F3D81969667B}" type="pres">
      <dgm:prSet presAssocID="{B114E0B0-F955-458C-AA0B-168E0FEA474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74BD9784-6D9B-4861-BF11-52D35081DCC4}" type="pres">
      <dgm:prSet presAssocID="{CB39C8D9-C593-4342-AFAE-21F1B2A58DAB}" presName="sibTrans" presStyleLbl="sibTrans2D1" presStyleIdx="1" presStyleCnt="3"/>
      <dgm:spPr/>
      <dgm:t>
        <a:bodyPr/>
        <a:lstStyle/>
        <a:p>
          <a:endParaRPr lang="en-AU"/>
        </a:p>
      </dgm:t>
    </dgm:pt>
    <dgm:pt modelId="{72335EF9-4797-4B70-AF4A-EBA96A266CB9}" type="pres">
      <dgm:prSet presAssocID="{CB39C8D9-C593-4342-AFAE-21F1B2A58DAB}" presName="connectorText" presStyleLbl="sibTrans2D1" presStyleIdx="1" presStyleCnt="3"/>
      <dgm:spPr/>
      <dgm:t>
        <a:bodyPr/>
        <a:lstStyle/>
        <a:p>
          <a:endParaRPr lang="en-AU"/>
        </a:p>
      </dgm:t>
    </dgm:pt>
    <dgm:pt modelId="{ED73DCF1-493E-4DD8-B197-672A9FC05240}" type="pres">
      <dgm:prSet presAssocID="{3C4BBA80-BD46-4386-A637-D214F1ED2C7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9B15D67C-7C77-41DD-B1E9-19D8F0790174}" type="pres">
      <dgm:prSet presAssocID="{A33005C0-3BF3-4A4D-869B-5260DF0872F7}" presName="sibTrans" presStyleLbl="sibTrans2D1" presStyleIdx="2" presStyleCnt="3"/>
      <dgm:spPr/>
      <dgm:t>
        <a:bodyPr/>
        <a:lstStyle/>
        <a:p>
          <a:endParaRPr lang="en-AU"/>
        </a:p>
      </dgm:t>
    </dgm:pt>
    <dgm:pt modelId="{B7B37B83-C616-4E1C-83C6-E1EE92ADCE50}" type="pres">
      <dgm:prSet presAssocID="{A33005C0-3BF3-4A4D-869B-5260DF0872F7}" presName="connectorText" presStyleLbl="sibTrans2D1" presStyleIdx="2" presStyleCnt="3"/>
      <dgm:spPr/>
      <dgm:t>
        <a:bodyPr/>
        <a:lstStyle/>
        <a:p>
          <a:endParaRPr lang="en-AU"/>
        </a:p>
      </dgm:t>
    </dgm:pt>
    <dgm:pt modelId="{C4AFC5E6-7492-4357-80C4-7CE3BFDE0E96}" type="pres">
      <dgm:prSet presAssocID="{5FCB39E2-8B7E-47E6-9B20-9BA60F70BE1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74F2CDC3-AB4E-4220-86D5-28C8193F5144}" type="presOf" srcId="{CB39C8D9-C593-4342-AFAE-21F1B2A58DAB}" destId="{74BD9784-6D9B-4861-BF11-52D35081DCC4}" srcOrd="0" destOrd="0" presId="urn:microsoft.com/office/officeart/2005/8/layout/process1"/>
    <dgm:cxn modelId="{4A1554FF-12BF-4627-BC95-F1AEB8FB2545}" type="presOf" srcId="{5FCB39E2-8B7E-47E6-9B20-9BA60F70BE19}" destId="{C4AFC5E6-7492-4357-80C4-7CE3BFDE0E96}" srcOrd="0" destOrd="0" presId="urn:microsoft.com/office/officeart/2005/8/layout/process1"/>
    <dgm:cxn modelId="{92CC237D-37BC-4F55-8FD6-C98F62ACF8C0}" type="presOf" srcId="{6CE0BDA1-D98E-42FA-8562-8D7D2B295E8E}" destId="{F6B41DEB-5D83-4369-AE31-A97F6608F406}" srcOrd="0" destOrd="0" presId="urn:microsoft.com/office/officeart/2005/8/layout/process1"/>
    <dgm:cxn modelId="{F8BA5C63-B820-4AB9-BDF1-32A4C592CDD3}" type="presOf" srcId="{018B7AC7-5C70-4C05-93C0-42B3270C4F1C}" destId="{A0034235-E282-4128-8E89-18F627DFCCDE}" srcOrd="0" destOrd="0" presId="urn:microsoft.com/office/officeart/2005/8/layout/process1"/>
    <dgm:cxn modelId="{5A5C249E-7FBB-4317-8F69-7356B4B27F11}" type="presOf" srcId="{B114E0B0-F955-458C-AA0B-168E0FEA474B}" destId="{D2C93856-2E22-45A7-A7F1-F3D81969667B}" srcOrd="0" destOrd="0" presId="urn:microsoft.com/office/officeart/2005/8/layout/process1"/>
    <dgm:cxn modelId="{475C4965-DDD8-47EC-B455-6A3799C9147D}" type="presOf" srcId="{A33005C0-3BF3-4A4D-869B-5260DF0872F7}" destId="{9B15D67C-7C77-41DD-B1E9-19D8F0790174}" srcOrd="0" destOrd="0" presId="urn:microsoft.com/office/officeart/2005/8/layout/process1"/>
    <dgm:cxn modelId="{4725B7C6-0C53-4731-A4AE-4CB39BFC6E34}" type="presOf" srcId="{AA8808C7-7F6D-4151-B54C-1D4AB02E2F33}" destId="{0D96C170-C1C4-4B2E-A25E-0528DD8D49D3}" srcOrd="0" destOrd="0" presId="urn:microsoft.com/office/officeart/2005/8/layout/process1"/>
    <dgm:cxn modelId="{658CDBAA-0318-4FA4-8171-DF2C4517AE8D}" type="presOf" srcId="{A33005C0-3BF3-4A4D-869B-5260DF0872F7}" destId="{B7B37B83-C616-4E1C-83C6-E1EE92ADCE50}" srcOrd="1" destOrd="0" presId="urn:microsoft.com/office/officeart/2005/8/layout/process1"/>
    <dgm:cxn modelId="{CB029108-141E-45DC-9C9A-CA7251F960FC}" type="presOf" srcId="{CB39C8D9-C593-4342-AFAE-21F1B2A58DAB}" destId="{72335EF9-4797-4B70-AF4A-EBA96A266CB9}" srcOrd="1" destOrd="0" presId="urn:microsoft.com/office/officeart/2005/8/layout/process1"/>
    <dgm:cxn modelId="{47D4AC0F-C613-4CDC-8047-6FDE3AC4C249}" type="presOf" srcId="{3C4BBA80-BD46-4386-A637-D214F1ED2C76}" destId="{ED73DCF1-493E-4DD8-B197-672A9FC05240}" srcOrd="0" destOrd="0" presId="urn:microsoft.com/office/officeart/2005/8/layout/process1"/>
    <dgm:cxn modelId="{7520A72B-148D-45C0-BBED-1339B95D0885}" srcId="{018B7AC7-5C70-4C05-93C0-42B3270C4F1C}" destId="{5FCB39E2-8B7E-47E6-9B20-9BA60F70BE19}" srcOrd="3" destOrd="0" parTransId="{406EEC80-2445-4DA1-B992-AB18BC66146E}" sibTransId="{93A74FE6-61AB-47DD-8193-89D759EF5E2E}"/>
    <dgm:cxn modelId="{ACD7BA36-53C6-44E1-8099-B12698956043}" srcId="{018B7AC7-5C70-4C05-93C0-42B3270C4F1C}" destId="{3C4BBA80-BD46-4386-A637-D214F1ED2C76}" srcOrd="2" destOrd="0" parTransId="{49FA19D3-DBFE-4719-868B-453153803CC2}" sibTransId="{A33005C0-3BF3-4A4D-869B-5260DF0872F7}"/>
    <dgm:cxn modelId="{1201091B-C101-4E9F-A534-05AA42C6BA33}" srcId="{018B7AC7-5C70-4C05-93C0-42B3270C4F1C}" destId="{AA8808C7-7F6D-4151-B54C-1D4AB02E2F33}" srcOrd="0" destOrd="0" parTransId="{7FFCE518-5D0C-493A-82D9-1FFB79C0440B}" sibTransId="{6CE0BDA1-D98E-42FA-8562-8D7D2B295E8E}"/>
    <dgm:cxn modelId="{0E7B9FAF-6365-47E4-94EE-FA0B31884507}" srcId="{018B7AC7-5C70-4C05-93C0-42B3270C4F1C}" destId="{B114E0B0-F955-458C-AA0B-168E0FEA474B}" srcOrd="1" destOrd="0" parTransId="{717B6CDE-A8FB-431B-AEAB-382CBE9A68F6}" sibTransId="{CB39C8D9-C593-4342-AFAE-21F1B2A58DAB}"/>
    <dgm:cxn modelId="{C25F614D-5722-46CF-9A9E-0B1E539D3817}" type="presOf" srcId="{6CE0BDA1-D98E-42FA-8562-8D7D2B295E8E}" destId="{63140715-E1A6-4EA2-B042-566F7A0DAC84}" srcOrd="1" destOrd="0" presId="urn:microsoft.com/office/officeart/2005/8/layout/process1"/>
    <dgm:cxn modelId="{BA981C2A-C8B4-42DE-9576-304886ED67DB}" type="presParOf" srcId="{A0034235-E282-4128-8E89-18F627DFCCDE}" destId="{0D96C170-C1C4-4B2E-A25E-0528DD8D49D3}" srcOrd="0" destOrd="0" presId="urn:microsoft.com/office/officeart/2005/8/layout/process1"/>
    <dgm:cxn modelId="{884B3340-CDA4-49A9-8554-2CC833D3BCA5}" type="presParOf" srcId="{A0034235-E282-4128-8E89-18F627DFCCDE}" destId="{F6B41DEB-5D83-4369-AE31-A97F6608F406}" srcOrd="1" destOrd="0" presId="urn:microsoft.com/office/officeart/2005/8/layout/process1"/>
    <dgm:cxn modelId="{CDDAA8DD-6F0D-44B0-A8CC-55CBF3FD0900}" type="presParOf" srcId="{F6B41DEB-5D83-4369-AE31-A97F6608F406}" destId="{63140715-E1A6-4EA2-B042-566F7A0DAC84}" srcOrd="0" destOrd="0" presId="urn:microsoft.com/office/officeart/2005/8/layout/process1"/>
    <dgm:cxn modelId="{E113FF00-9B1E-47B3-A9D4-4C3BA180B8EB}" type="presParOf" srcId="{A0034235-E282-4128-8E89-18F627DFCCDE}" destId="{D2C93856-2E22-45A7-A7F1-F3D81969667B}" srcOrd="2" destOrd="0" presId="urn:microsoft.com/office/officeart/2005/8/layout/process1"/>
    <dgm:cxn modelId="{1665426D-3F35-4128-84A0-B4722AA94C5C}" type="presParOf" srcId="{A0034235-E282-4128-8E89-18F627DFCCDE}" destId="{74BD9784-6D9B-4861-BF11-52D35081DCC4}" srcOrd="3" destOrd="0" presId="urn:microsoft.com/office/officeart/2005/8/layout/process1"/>
    <dgm:cxn modelId="{B9410590-8738-4B58-8E0C-1944FE03BF1B}" type="presParOf" srcId="{74BD9784-6D9B-4861-BF11-52D35081DCC4}" destId="{72335EF9-4797-4B70-AF4A-EBA96A266CB9}" srcOrd="0" destOrd="0" presId="urn:microsoft.com/office/officeart/2005/8/layout/process1"/>
    <dgm:cxn modelId="{1A9F32E4-E50F-4179-8262-AA97476C9420}" type="presParOf" srcId="{A0034235-E282-4128-8E89-18F627DFCCDE}" destId="{ED73DCF1-493E-4DD8-B197-672A9FC05240}" srcOrd="4" destOrd="0" presId="urn:microsoft.com/office/officeart/2005/8/layout/process1"/>
    <dgm:cxn modelId="{F937B055-C4DF-4869-BE52-E405EF695592}" type="presParOf" srcId="{A0034235-E282-4128-8E89-18F627DFCCDE}" destId="{9B15D67C-7C77-41DD-B1E9-19D8F0790174}" srcOrd="5" destOrd="0" presId="urn:microsoft.com/office/officeart/2005/8/layout/process1"/>
    <dgm:cxn modelId="{38592E8D-ED92-4738-9335-EC764C6CE41E}" type="presParOf" srcId="{9B15D67C-7C77-41DD-B1E9-19D8F0790174}" destId="{B7B37B83-C616-4E1C-83C6-E1EE92ADCE50}" srcOrd="0" destOrd="0" presId="urn:microsoft.com/office/officeart/2005/8/layout/process1"/>
    <dgm:cxn modelId="{D74E03E1-7DB9-4672-9B22-21B0E05A8A73}" type="presParOf" srcId="{A0034235-E282-4128-8E89-18F627DFCCDE}" destId="{C4AFC5E6-7492-4357-80C4-7CE3BFDE0E96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8808DF7-2DC4-41DB-8734-CCE760E44BB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FDD32F9B-F23D-4BC8-972B-0A8E88DB10CE}">
      <dgm:prSet/>
      <dgm:spPr/>
      <dgm:t>
        <a:bodyPr/>
        <a:lstStyle/>
        <a:p>
          <a:pPr rtl="0"/>
          <a:r>
            <a:rPr lang="en-AU" dirty="0" smtClean="0"/>
            <a:t>Philosophy</a:t>
          </a:r>
          <a:endParaRPr lang="en-AU" dirty="0"/>
        </a:p>
      </dgm:t>
    </dgm:pt>
    <dgm:pt modelId="{B05649FA-20A8-493D-B194-7E9FF9EA238A}" type="parTrans" cxnId="{49DBC5FC-8772-4554-B9BC-26FF700AB56A}">
      <dgm:prSet/>
      <dgm:spPr/>
      <dgm:t>
        <a:bodyPr/>
        <a:lstStyle/>
        <a:p>
          <a:endParaRPr lang="en-AU"/>
        </a:p>
      </dgm:t>
    </dgm:pt>
    <dgm:pt modelId="{DA96C2A8-32AF-4D23-8642-201A7F18FA8E}" type="sibTrans" cxnId="{49DBC5FC-8772-4554-B9BC-26FF700AB56A}">
      <dgm:prSet/>
      <dgm:spPr/>
      <dgm:t>
        <a:bodyPr/>
        <a:lstStyle/>
        <a:p>
          <a:endParaRPr lang="en-AU"/>
        </a:p>
      </dgm:t>
    </dgm:pt>
    <dgm:pt modelId="{C63D8B25-FBD9-484A-9DE3-69FCF9ECAB3F}">
      <dgm:prSet/>
      <dgm:spPr/>
      <dgm:t>
        <a:bodyPr/>
        <a:lstStyle/>
        <a:p>
          <a:pPr rtl="0"/>
          <a:r>
            <a:rPr lang="en-AU" dirty="0" smtClean="0"/>
            <a:t>Mission</a:t>
          </a:r>
          <a:endParaRPr lang="en-AU" dirty="0"/>
        </a:p>
      </dgm:t>
    </dgm:pt>
    <dgm:pt modelId="{0EEFF312-BDBE-4EF8-812D-93FC02A46B8A}" type="parTrans" cxnId="{3F53739A-9521-4657-B230-9155C1873682}">
      <dgm:prSet/>
      <dgm:spPr/>
      <dgm:t>
        <a:bodyPr/>
        <a:lstStyle/>
        <a:p>
          <a:endParaRPr lang="en-AU"/>
        </a:p>
      </dgm:t>
    </dgm:pt>
    <dgm:pt modelId="{7A7155BD-BA35-443B-89F2-EF1FBD1C579C}" type="sibTrans" cxnId="{3F53739A-9521-4657-B230-9155C1873682}">
      <dgm:prSet/>
      <dgm:spPr/>
      <dgm:t>
        <a:bodyPr/>
        <a:lstStyle/>
        <a:p>
          <a:endParaRPr lang="en-AU"/>
        </a:p>
      </dgm:t>
    </dgm:pt>
    <dgm:pt modelId="{6A90B22A-6D54-45D8-B198-1F9B796E16ED}">
      <dgm:prSet/>
      <dgm:spPr/>
      <dgm:t>
        <a:bodyPr/>
        <a:lstStyle/>
        <a:p>
          <a:pPr rtl="0"/>
          <a:r>
            <a:rPr lang="en-AU" dirty="0" smtClean="0"/>
            <a:t>Values</a:t>
          </a:r>
          <a:endParaRPr lang="en-AU" dirty="0"/>
        </a:p>
      </dgm:t>
    </dgm:pt>
    <dgm:pt modelId="{EF0A9F3C-1DD7-4DBF-8DF7-C0DF624B4C8E}" type="parTrans" cxnId="{941F468E-640F-4307-BBC4-038A668469CE}">
      <dgm:prSet/>
      <dgm:spPr/>
      <dgm:t>
        <a:bodyPr/>
        <a:lstStyle/>
        <a:p>
          <a:endParaRPr lang="en-AU"/>
        </a:p>
      </dgm:t>
    </dgm:pt>
    <dgm:pt modelId="{5B7B79C3-040C-4C58-87F6-C73440E6385D}" type="sibTrans" cxnId="{941F468E-640F-4307-BBC4-038A668469CE}">
      <dgm:prSet/>
      <dgm:spPr/>
      <dgm:t>
        <a:bodyPr/>
        <a:lstStyle/>
        <a:p>
          <a:endParaRPr lang="en-AU"/>
        </a:p>
      </dgm:t>
    </dgm:pt>
    <dgm:pt modelId="{488EEFE2-D3AA-48F7-98DB-E80006BD2281}">
      <dgm:prSet/>
      <dgm:spPr/>
      <dgm:t>
        <a:bodyPr/>
        <a:lstStyle/>
        <a:p>
          <a:pPr rtl="0"/>
          <a:r>
            <a:rPr lang="en-AU" dirty="0" smtClean="0"/>
            <a:t>Nature of Knowledge</a:t>
          </a:r>
          <a:endParaRPr lang="en-AU" dirty="0"/>
        </a:p>
      </dgm:t>
    </dgm:pt>
    <dgm:pt modelId="{2D35AE27-D24D-46AB-B68B-79372FBE897A}" type="parTrans" cxnId="{60A20240-DC7A-49DC-A081-9E878F8A8E6D}">
      <dgm:prSet/>
      <dgm:spPr/>
      <dgm:t>
        <a:bodyPr/>
        <a:lstStyle/>
        <a:p>
          <a:endParaRPr lang="en-AU"/>
        </a:p>
      </dgm:t>
    </dgm:pt>
    <dgm:pt modelId="{DCB0129B-3B0D-44A8-A61C-ECFBCE8E053F}" type="sibTrans" cxnId="{60A20240-DC7A-49DC-A081-9E878F8A8E6D}">
      <dgm:prSet/>
      <dgm:spPr/>
      <dgm:t>
        <a:bodyPr/>
        <a:lstStyle/>
        <a:p>
          <a:endParaRPr lang="en-AU"/>
        </a:p>
      </dgm:t>
    </dgm:pt>
    <dgm:pt modelId="{F0B218E3-26B0-4B36-96CA-C1C8B1B55F14}">
      <dgm:prSet/>
      <dgm:spPr/>
      <dgm:t>
        <a:bodyPr/>
        <a:lstStyle/>
        <a:p>
          <a:pPr rtl="0"/>
          <a:r>
            <a:rPr lang="en-AU" dirty="0" smtClean="0"/>
            <a:t>High Level Pedagogy</a:t>
          </a:r>
          <a:endParaRPr lang="en-AU" dirty="0"/>
        </a:p>
      </dgm:t>
    </dgm:pt>
    <dgm:pt modelId="{65C75EEB-EBC4-4233-B2F8-8C33C4A22CDA}" type="parTrans" cxnId="{444317AF-BEBC-40F5-B5A9-F3A35F46FA63}">
      <dgm:prSet/>
      <dgm:spPr/>
      <dgm:t>
        <a:bodyPr/>
        <a:lstStyle/>
        <a:p>
          <a:endParaRPr lang="en-AU"/>
        </a:p>
      </dgm:t>
    </dgm:pt>
    <dgm:pt modelId="{DC0F3A9F-4BA4-49B6-A401-90464EE812B4}" type="sibTrans" cxnId="{444317AF-BEBC-40F5-B5A9-F3A35F46FA63}">
      <dgm:prSet/>
      <dgm:spPr/>
      <dgm:t>
        <a:bodyPr/>
        <a:lstStyle/>
        <a:p>
          <a:endParaRPr lang="en-AU"/>
        </a:p>
      </dgm:t>
    </dgm:pt>
    <dgm:pt modelId="{48E9E42B-BBD3-4954-A1D6-629C668EFF75}">
      <dgm:prSet/>
      <dgm:spPr/>
      <dgm:t>
        <a:bodyPr/>
        <a:lstStyle/>
        <a:p>
          <a:pPr rtl="0"/>
          <a:r>
            <a:rPr lang="en-AU" dirty="0" smtClean="0"/>
            <a:t>Problem based learning</a:t>
          </a:r>
          <a:endParaRPr lang="en-AU" dirty="0"/>
        </a:p>
      </dgm:t>
    </dgm:pt>
    <dgm:pt modelId="{BFE37699-B354-41E5-92BF-F7FC5D1A717A}" type="parTrans" cxnId="{0E7B0E92-C67F-4BB0-9FDA-A98D142CE855}">
      <dgm:prSet/>
      <dgm:spPr/>
      <dgm:t>
        <a:bodyPr/>
        <a:lstStyle/>
        <a:p>
          <a:endParaRPr lang="en-AU"/>
        </a:p>
      </dgm:t>
    </dgm:pt>
    <dgm:pt modelId="{DDBA1348-A6B1-4917-8D34-D802783865D5}" type="sibTrans" cxnId="{0E7B0E92-C67F-4BB0-9FDA-A98D142CE855}">
      <dgm:prSet/>
      <dgm:spPr/>
      <dgm:t>
        <a:bodyPr/>
        <a:lstStyle/>
        <a:p>
          <a:endParaRPr lang="en-AU"/>
        </a:p>
      </dgm:t>
    </dgm:pt>
    <dgm:pt modelId="{C6098906-1DD3-401B-BC50-86341DE2A4F8}">
      <dgm:prSet/>
      <dgm:spPr/>
      <dgm:t>
        <a:bodyPr/>
        <a:lstStyle/>
        <a:p>
          <a:pPr rtl="0"/>
          <a:r>
            <a:rPr lang="en-AU" dirty="0" smtClean="0"/>
            <a:t>Guided discovery learning</a:t>
          </a:r>
          <a:endParaRPr lang="en-AU" dirty="0"/>
        </a:p>
      </dgm:t>
    </dgm:pt>
    <dgm:pt modelId="{E7C5395D-1333-42FB-9B24-8921F96D0C70}" type="parTrans" cxnId="{512FE3A1-4A5F-4390-B54C-A874CB442A37}">
      <dgm:prSet/>
      <dgm:spPr/>
      <dgm:t>
        <a:bodyPr/>
        <a:lstStyle/>
        <a:p>
          <a:endParaRPr lang="en-AU"/>
        </a:p>
      </dgm:t>
    </dgm:pt>
    <dgm:pt modelId="{ECFD1E75-3E17-41B3-A44D-BBB33C794051}" type="sibTrans" cxnId="{512FE3A1-4A5F-4390-B54C-A874CB442A37}">
      <dgm:prSet/>
      <dgm:spPr/>
      <dgm:t>
        <a:bodyPr/>
        <a:lstStyle/>
        <a:p>
          <a:endParaRPr lang="en-AU"/>
        </a:p>
      </dgm:t>
    </dgm:pt>
    <dgm:pt modelId="{887C0A34-2F85-4D3B-A866-BA108F465BCC}">
      <dgm:prSet/>
      <dgm:spPr/>
      <dgm:t>
        <a:bodyPr/>
        <a:lstStyle/>
        <a:p>
          <a:pPr rtl="0"/>
          <a:r>
            <a:rPr lang="en-AU" dirty="0" smtClean="0"/>
            <a:t>Community of Practice</a:t>
          </a:r>
          <a:endParaRPr lang="en-AU" dirty="0"/>
        </a:p>
      </dgm:t>
    </dgm:pt>
    <dgm:pt modelId="{E34E85A8-2F21-43C4-BE00-F7D53610F7FB}" type="parTrans" cxnId="{5A75B5CA-E3D5-446B-8D29-A01CC34A5021}">
      <dgm:prSet/>
      <dgm:spPr/>
      <dgm:t>
        <a:bodyPr/>
        <a:lstStyle/>
        <a:p>
          <a:endParaRPr lang="en-AU"/>
        </a:p>
      </dgm:t>
    </dgm:pt>
    <dgm:pt modelId="{54D9D576-9DB3-4D82-A863-1D3C95DEE398}" type="sibTrans" cxnId="{5A75B5CA-E3D5-446B-8D29-A01CC34A5021}">
      <dgm:prSet/>
      <dgm:spPr/>
      <dgm:t>
        <a:bodyPr/>
        <a:lstStyle/>
        <a:p>
          <a:endParaRPr lang="en-AU"/>
        </a:p>
      </dgm:t>
    </dgm:pt>
    <dgm:pt modelId="{3C379860-9663-47FE-9C92-5070E528268E}">
      <dgm:prSet/>
      <dgm:spPr/>
      <dgm:t>
        <a:bodyPr/>
        <a:lstStyle/>
        <a:p>
          <a:pPr rtl="0"/>
          <a:r>
            <a:rPr lang="en-AU" dirty="0" smtClean="0"/>
            <a:t>Cognitive Apprenticeship</a:t>
          </a:r>
          <a:endParaRPr lang="en-AU" dirty="0"/>
        </a:p>
      </dgm:t>
    </dgm:pt>
    <dgm:pt modelId="{20A9C8B7-8B60-4B0E-A111-90BC7F9935EF}" type="parTrans" cxnId="{523CC692-F946-46A5-8933-D0C412220EE7}">
      <dgm:prSet/>
      <dgm:spPr/>
      <dgm:t>
        <a:bodyPr/>
        <a:lstStyle/>
        <a:p>
          <a:endParaRPr lang="en-AU"/>
        </a:p>
      </dgm:t>
    </dgm:pt>
    <dgm:pt modelId="{7BC1F251-AC08-4B41-93BC-D2BD952C54D7}" type="sibTrans" cxnId="{523CC692-F946-46A5-8933-D0C412220EE7}">
      <dgm:prSet/>
      <dgm:spPr/>
      <dgm:t>
        <a:bodyPr/>
        <a:lstStyle/>
        <a:p>
          <a:endParaRPr lang="en-AU"/>
        </a:p>
      </dgm:t>
    </dgm:pt>
    <dgm:pt modelId="{58DBFBA9-6DEA-4CB5-ADEE-EF75BF3106B2}">
      <dgm:prSet/>
      <dgm:spPr/>
      <dgm:t>
        <a:bodyPr/>
        <a:lstStyle/>
        <a:p>
          <a:pPr rtl="0"/>
          <a:r>
            <a:rPr lang="en-AU" dirty="0" smtClean="0"/>
            <a:t>Pedagogical Strategy</a:t>
          </a:r>
          <a:endParaRPr lang="en-AU" dirty="0"/>
        </a:p>
      </dgm:t>
    </dgm:pt>
    <dgm:pt modelId="{FC3E12A0-5A72-4A63-9E5B-C1DD45C62B19}" type="parTrans" cxnId="{21ED1BDC-C167-49EE-B75A-DCF4EF05828C}">
      <dgm:prSet/>
      <dgm:spPr/>
      <dgm:t>
        <a:bodyPr/>
        <a:lstStyle/>
        <a:p>
          <a:endParaRPr lang="en-AU"/>
        </a:p>
      </dgm:t>
    </dgm:pt>
    <dgm:pt modelId="{6FDED2BE-97A5-415F-B594-F902F6B7C889}" type="sibTrans" cxnId="{21ED1BDC-C167-49EE-B75A-DCF4EF05828C}">
      <dgm:prSet/>
      <dgm:spPr/>
      <dgm:t>
        <a:bodyPr/>
        <a:lstStyle/>
        <a:p>
          <a:endParaRPr lang="en-AU"/>
        </a:p>
      </dgm:t>
    </dgm:pt>
    <dgm:pt modelId="{2C3F61C0-9DD1-4A46-8606-6E7CD15BC182}">
      <dgm:prSet/>
      <dgm:spPr/>
      <dgm:t>
        <a:bodyPr/>
        <a:lstStyle/>
        <a:p>
          <a:pPr rtl="0"/>
          <a:r>
            <a:rPr lang="en-AU" dirty="0" smtClean="0"/>
            <a:t>A plan</a:t>
          </a:r>
          <a:endParaRPr lang="en-AU" dirty="0"/>
        </a:p>
      </dgm:t>
    </dgm:pt>
    <dgm:pt modelId="{44311B20-4A51-429F-A35F-0B72FAF02548}" type="parTrans" cxnId="{548CCFC6-FE55-4121-BFE7-8F3E9DC17DEE}">
      <dgm:prSet/>
      <dgm:spPr/>
      <dgm:t>
        <a:bodyPr/>
        <a:lstStyle/>
        <a:p>
          <a:endParaRPr lang="en-AU"/>
        </a:p>
      </dgm:t>
    </dgm:pt>
    <dgm:pt modelId="{214A60E0-E413-4E14-8652-F7555CB55BCD}" type="sibTrans" cxnId="{548CCFC6-FE55-4121-BFE7-8F3E9DC17DEE}">
      <dgm:prSet/>
      <dgm:spPr/>
      <dgm:t>
        <a:bodyPr/>
        <a:lstStyle/>
        <a:p>
          <a:endParaRPr lang="en-AU"/>
        </a:p>
      </dgm:t>
    </dgm:pt>
    <dgm:pt modelId="{D23A84A8-EDFD-4E38-816A-F5954C813B73}">
      <dgm:prSet/>
      <dgm:spPr/>
      <dgm:t>
        <a:bodyPr/>
        <a:lstStyle/>
        <a:p>
          <a:pPr rtl="0"/>
          <a:r>
            <a:rPr lang="en-AU" dirty="0" smtClean="0"/>
            <a:t>A broad description of actions </a:t>
          </a:r>
          <a:endParaRPr lang="en-AU" dirty="0"/>
        </a:p>
      </dgm:t>
    </dgm:pt>
    <dgm:pt modelId="{DAA2E774-F486-4147-BD6B-77CDD26F9AC7}" type="parTrans" cxnId="{87B5F8C1-7D40-4650-A644-6E47920687B2}">
      <dgm:prSet/>
      <dgm:spPr/>
      <dgm:t>
        <a:bodyPr/>
        <a:lstStyle/>
        <a:p>
          <a:endParaRPr lang="en-AU"/>
        </a:p>
      </dgm:t>
    </dgm:pt>
    <dgm:pt modelId="{412960FE-4140-42A7-96BB-C0F2670BC306}" type="sibTrans" cxnId="{87B5F8C1-7D40-4650-A644-6E47920687B2}">
      <dgm:prSet/>
      <dgm:spPr/>
      <dgm:t>
        <a:bodyPr/>
        <a:lstStyle/>
        <a:p>
          <a:endParaRPr lang="en-AU"/>
        </a:p>
      </dgm:t>
    </dgm:pt>
    <dgm:pt modelId="{49A24C70-8DC1-49E3-9FD5-C8BC30F2F5C3}">
      <dgm:prSet/>
      <dgm:spPr/>
      <dgm:t>
        <a:bodyPr/>
        <a:lstStyle/>
        <a:p>
          <a:pPr rtl="0"/>
          <a:r>
            <a:rPr lang="en-AU" dirty="0" smtClean="0"/>
            <a:t>E.g. ‘create a supportive social climate’, provide informal feedback each fortnight, promote learner control in the learning environment</a:t>
          </a:r>
          <a:endParaRPr lang="en-AU" dirty="0"/>
        </a:p>
      </dgm:t>
    </dgm:pt>
    <dgm:pt modelId="{2711AA31-9514-4B18-B920-9B8E4D5D6867}" type="parTrans" cxnId="{6075E091-C833-41DE-9C4F-02C2402D0FE2}">
      <dgm:prSet/>
      <dgm:spPr/>
      <dgm:t>
        <a:bodyPr/>
        <a:lstStyle/>
        <a:p>
          <a:endParaRPr lang="en-AU"/>
        </a:p>
      </dgm:t>
    </dgm:pt>
    <dgm:pt modelId="{3219816F-B188-46CD-B0FA-3C079B8A6E03}" type="sibTrans" cxnId="{6075E091-C833-41DE-9C4F-02C2402D0FE2}">
      <dgm:prSet/>
      <dgm:spPr/>
      <dgm:t>
        <a:bodyPr/>
        <a:lstStyle/>
        <a:p>
          <a:endParaRPr lang="en-AU"/>
        </a:p>
      </dgm:t>
    </dgm:pt>
    <dgm:pt modelId="{FDDC9BD0-7BAE-42EB-B754-E12893383420}">
      <dgm:prSet/>
      <dgm:spPr/>
      <dgm:t>
        <a:bodyPr/>
        <a:lstStyle/>
        <a:p>
          <a:pPr rtl="0"/>
          <a:r>
            <a:rPr lang="en-AU" dirty="0" smtClean="0"/>
            <a:t>Pedagogical Tactics</a:t>
          </a:r>
          <a:endParaRPr lang="en-AU" dirty="0"/>
        </a:p>
      </dgm:t>
    </dgm:pt>
    <dgm:pt modelId="{01169B7C-68D4-49AA-834C-E446E86BE67D}" type="parTrans" cxnId="{6653AC36-A997-4859-81E5-BED7915EA0A7}">
      <dgm:prSet/>
      <dgm:spPr/>
      <dgm:t>
        <a:bodyPr/>
        <a:lstStyle/>
        <a:p>
          <a:endParaRPr lang="en-AU"/>
        </a:p>
      </dgm:t>
    </dgm:pt>
    <dgm:pt modelId="{2E4EE349-621B-4473-9ABF-5BA961A0A096}" type="sibTrans" cxnId="{6653AC36-A997-4859-81E5-BED7915EA0A7}">
      <dgm:prSet/>
      <dgm:spPr/>
      <dgm:t>
        <a:bodyPr/>
        <a:lstStyle/>
        <a:p>
          <a:endParaRPr lang="en-AU"/>
        </a:p>
      </dgm:t>
    </dgm:pt>
    <dgm:pt modelId="{3FBA2A8C-B331-49A6-81D4-7E934E7A2318}">
      <dgm:prSet/>
      <dgm:spPr/>
      <dgm:t>
        <a:bodyPr/>
        <a:lstStyle/>
        <a:p>
          <a:pPr rtl="0"/>
          <a:r>
            <a:rPr lang="en-AU" dirty="0" smtClean="0"/>
            <a:t>Specific or particular activities</a:t>
          </a:r>
          <a:endParaRPr lang="en-AU" dirty="0"/>
        </a:p>
      </dgm:t>
    </dgm:pt>
    <dgm:pt modelId="{E6F5879D-5586-4D90-A497-FCAC4984E87C}" type="parTrans" cxnId="{F9D42EC7-CA56-4BAF-B36C-70D5E20954D7}">
      <dgm:prSet/>
      <dgm:spPr/>
      <dgm:t>
        <a:bodyPr/>
        <a:lstStyle/>
        <a:p>
          <a:endParaRPr lang="en-AU"/>
        </a:p>
      </dgm:t>
    </dgm:pt>
    <dgm:pt modelId="{CF228986-5727-48A4-9A90-40B17702AE02}" type="sibTrans" cxnId="{F9D42EC7-CA56-4BAF-B36C-70D5E20954D7}">
      <dgm:prSet/>
      <dgm:spPr/>
      <dgm:t>
        <a:bodyPr/>
        <a:lstStyle/>
        <a:p>
          <a:endParaRPr lang="en-AU"/>
        </a:p>
      </dgm:t>
    </dgm:pt>
    <dgm:pt modelId="{B699BB9D-8B09-48AB-9DE9-09A7EBFD76DB}">
      <dgm:prSet/>
      <dgm:spPr/>
      <dgm:t>
        <a:bodyPr/>
        <a:lstStyle/>
        <a:p>
          <a:pPr rtl="0"/>
          <a:r>
            <a:rPr lang="en-AU" dirty="0" smtClean="0"/>
            <a:t>Often emergent, in context</a:t>
          </a:r>
          <a:endParaRPr lang="en-AU" dirty="0"/>
        </a:p>
      </dgm:t>
    </dgm:pt>
    <dgm:pt modelId="{6B554BBC-A0CF-4CF9-B413-A08BC9435001}" type="parTrans" cxnId="{804CA877-F4E7-4EF2-A151-CE5099194922}">
      <dgm:prSet/>
      <dgm:spPr/>
      <dgm:t>
        <a:bodyPr/>
        <a:lstStyle/>
        <a:p>
          <a:endParaRPr lang="en-AU"/>
        </a:p>
      </dgm:t>
    </dgm:pt>
    <dgm:pt modelId="{05C4AF3D-A7D2-401D-9AFA-95A3FB5A2A74}" type="sibTrans" cxnId="{804CA877-F4E7-4EF2-A151-CE5099194922}">
      <dgm:prSet/>
      <dgm:spPr/>
      <dgm:t>
        <a:bodyPr/>
        <a:lstStyle/>
        <a:p>
          <a:endParaRPr lang="en-AU"/>
        </a:p>
      </dgm:t>
    </dgm:pt>
    <dgm:pt modelId="{BD81416E-9B1B-425F-AF96-0A3F2E9C7239}">
      <dgm:prSet/>
      <dgm:spPr/>
      <dgm:t>
        <a:bodyPr/>
        <a:lstStyle/>
        <a:p>
          <a:pPr rtl="0"/>
          <a:r>
            <a:rPr lang="en-AU" dirty="0" smtClean="0"/>
            <a:t>E.g. Providing exemplary materials, personally contacting students who underperform, acknowledging good discussion contributions.</a:t>
          </a:r>
          <a:endParaRPr lang="en-AU" dirty="0"/>
        </a:p>
      </dgm:t>
    </dgm:pt>
    <dgm:pt modelId="{C5CBB7F3-3176-4293-BEAC-47A4F1ABC56B}" type="parTrans" cxnId="{F9A4C925-DDE6-4384-90A7-FA4FE472ADA0}">
      <dgm:prSet/>
      <dgm:spPr/>
      <dgm:t>
        <a:bodyPr/>
        <a:lstStyle/>
        <a:p>
          <a:endParaRPr lang="en-AU"/>
        </a:p>
      </dgm:t>
    </dgm:pt>
    <dgm:pt modelId="{4FCFCB39-B98C-4C5F-B9B8-524E53E75C46}" type="sibTrans" cxnId="{F9A4C925-DDE6-4384-90A7-FA4FE472ADA0}">
      <dgm:prSet/>
      <dgm:spPr/>
      <dgm:t>
        <a:bodyPr/>
        <a:lstStyle/>
        <a:p>
          <a:endParaRPr lang="en-AU"/>
        </a:p>
      </dgm:t>
    </dgm:pt>
    <dgm:pt modelId="{5CCCC3C5-A2EA-4E22-8E2E-17E869A56997}">
      <dgm:prSet/>
      <dgm:spPr/>
      <dgm:t>
        <a:bodyPr/>
        <a:lstStyle/>
        <a:p>
          <a:pPr rtl="0"/>
          <a:r>
            <a:rPr lang="en-AU" dirty="0" smtClean="0"/>
            <a:t>Institutional philosophical commitments</a:t>
          </a:r>
          <a:endParaRPr lang="en-AU" dirty="0"/>
        </a:p>
      </dgm:t>
    </dgm:pt>
    <dgm:pt modelId="{2689D16B-3C67-4D45-90CB-C12506601FF6}" type="parTrans" cxnId="{BAC3BA61-E5A9-46B2-B68F-A1D4D0ACAFAD}">
      <dgm:prSet/>
      <dgm:spPr/>
    </dgm:pt>
    <dgm:pt modelId="{E73C4D1D-0B81-46DB-96B5-5E6F93A3EF39}" type="sibTrans" cxnId="{BAC3BA61-E5A9-46B2-B68F-A1D4D0ACAFAD}">
      <dgm:prSet/>
      <dgm:spPr/>
    </dgm:pt>
    <dgm:pt modelId="{46E92999-0EF8-4578-AF23-6A1BF37EB7D0}" type="pres">
      <dgm:prSet presAssocID="{08808DF7-2DC4-41DB-8734-CCE760E44BB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C33C7DCD-8B88-4458-826F-CB5D49F06E30}" type="pres">
      <dgm:prSet presAssocID="{FDD32F9B-F23D-4BC8-972B-0A8E88DB10CE}" presName="composite" presStyleCnt="0"/>
      <dgm:spPr/>
    </dgm:pt>
    <dgm:pt modelId="{D168A954-C441-444A-8AFF-73B2ECC3F6FB}" type="pres">
      <dgm:prSet presAssocID="{FDD32F9B-F23D-4BC8-972B-0A8E88DB10CE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BEFA356-1FCA-4229-87CF-5375883B642B}" type="pres">
      <dgm:prSet presAssocID="{FDD32F9B-F23D-4BC8-972B-0A8E88DB10CE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8EA9512E-252C-40AC-8CAD-E8DB8A9E95D5}" type="pres">
      <dgm:prSet presAssocID="{DA96C2A8-32AF-4D23-8642-201A7F18FA8E}" presName="space" presStyleCnt="0"/>
      <dgm:spPr/>
    </dgm:pt>
    <dgm:pt modelId="{5FAE42FA-17A2-4375-BBCE-07A0C7FE1460}" type="pres">
      <dgm:prSet presAssocID="{F0B218E3-26B0-4B36-96CA-C1C8B1B55F14}" presName="composite" presStyleCnt="0"/>
      <dgm:spPr/>
    </dgm:pt>
    <dgm:pt modelId="{24D365E1-332A-4998-BB69-CD982A54E65C}" type="pres">
      <dgm:prSet presAssocID="{F0B218E3-26B0-4B36-96CA-C1C8B1B55F14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BDDA8F9-E2B1-4861-8EEC-F5AF1D268EF6}" type="pres">
      <dgm:prSet presAssocID="{F0B218E3-26B0-4B36-96CA-C1C8B1B55F14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9EE90E1-B25D-4535-AC81-43466ABE8435}" type="pres">
      <dgm:prSet presAssocID="{DC0F3A9F-4BA4-49B6-A401-90464EE812B4}" presName="space" presStyleCnt="0"/>
      <dgm:spPr/>
    </dgm:pt>
    <dgm:pt modelId="{DF7C395D-03FC-4CB7-B662-E3970993D516}" type="pres">
      <dgm:prSet presAssocID="{58DBFBA9-6DEA-4CB5-ADEE-EF75BF3106B2}" presName="composite" presStyleCnt="0"/>
      <dgm:spPr/>
    </dgm:pt>
    <dgm:pt modelId="{62879B63-10BB-455D-9034-BD10A35AE1C9}" type="pres">
      <dgm:prSet presAssocID="{58DBFBA9-6DEA-4CB5-ADEE-EF75BF3106B2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6602C4D-4CEF-441F-AB07-08A5B5D255FD}" type="pres">
      <dgm:prSet presAssocID="{58DBFBA9-6DEA-4CB5-ADEE-EF75BF3106B2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D8620E83-3764-4830-851D-43DC59A684C0}" type="pres">
      <dgm:prSet presAssocID="{6FDED2BE-97A5-415F-B594-F902F6B7C889}" presName="space" presStyleCnt="0"/>
      <dgm:spPr/>
    </dgm:pt>
    <dgm:pt modelId="{325BBC41-A1EB-4DAE-946D-75D30B5E55DA}" type="pres">
      <dgm:prSet presAssocID="{FDDC9BD0-7BAE-42EB-B754-E12893383420}" presName="composite" presStyleCnt="0"/>
      <dgm:spPr/>
    </dgm:pt>
    <dgm:pt modelId="{E157DEBA-A010-4BFB-AB64-AED9937EF949}" type="pres">
      <dgm:prSet presAssocID="{FDDC9BD0-7BAE-42EB-B754-E12893383420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6576D09-8C25-4FAE-BC69-D8DB6D33D27F}" type="pres">
      <dgm:prSet presAssocID="{FDDC9BD0-7BAE-42EB-B754-E12893383420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7EE592F9-441C-4D5F-88BB-F8717B88B442}" type="presOf" srcId="{49A24C70-8DC1-49E3-9FD5-C8BC30F2F5C3}" destId="{36602C4D-4CEF-441F-AB07-08A5B5D255FD}" srcOrd="0" destOrd="2" presId="urn:microsoft.com/office/officeart/2005/8/layout/hList1"/>
    <dgm:cxn modelId="{8A66A2DA-C072-4571-B8E0-3E22806E2545}" type="presOf" srcId="{58DBFBA9-6DEA-4CB5-ADEE-EF75BF3106B2}" destId="{62879B63-10BB-455D-9034-BD10A35AE1C9}" srcOrd="0" destOrd="0" presId="urn:microsoft.com/office/officeart/2005/8/layout/hList1"/>
    <dgm:cxn modelId="{523CC692-F946-46A5-8933-D0C412220EE7}" srcId="{F0B218E3-26B0-4B36-96CA-C1C8B1B55F14}" destId="{3C379860-9663-47FE-9C92-5070E528268E}" srcOrd="3" destOrd="0" parTransId="{20A9C8B7-8B60-4B0E-A111-90BC7F9935EF}" sibTransId="{7BC1F251-AC08-4B41-93BC-D2BD952C54D7}"/>
    <dgm:cxn modelId="{60A20240-DC7A-49DC-A081-9E878F8A8E6D}" srcId="{FDD32F9B-F23D-4BC8-972B-0A8E88DB10CE}" destId="{488EEFE2-D3AA-48F7-98DB-E80006BD2281}" srcOrd="2" destOrd="0" parTransId="{2D35AE27-D24D-46AB-B68B-79372FBE897A}" sibTransId="{DCB0129B-3B0D-44A8-A61C-ECFBCE8E053F}"/>
    <dgm:cxn modelId="{52DC84B9-9A00-4D59-8FFA-15A1C877BE57}" type="presOf" srcId="{F0B218E3-26B0-4B36-96CA-C1C8B1B55F14}" destId="{24D365E1-332A-4998-BB69-CD982A54E65C}" srcOrd="0" destOrd="0" presId="urn:microsoft.com/office/officeart/2005/8/layout/hList1"/>
    <dgm:cxn modelId="{174C7E56-D605-49CC-9E06-3360FA0AB4F3}" type="presOf" srcId="{B699BB9D-8B09-48AB-9DE9-09A7EBFD76DB}" destId="{16576D09-8C25-4FAE-BC69-D8DB6D33D27F}" srcOrd="0" destOrd="1" presId="urn:microsoft.com/office/officeart/2005/8/layout/hList1"/>
    <dgm:cxn modelId="{BAC3BA61-E5A9-46B2-B68F-A1D4D0ACAFAD}" srcId="{FDD32F9B-F23D-4BC8-972B-0A8E88DB10CE}" destId="{5CCCC3C5-A2EA-4E22-8E2E-17E869A56997}" srcOrd="3" destOrd="0" parTransId="{2689D16B-3C67-4D45-90CB-C12506601FF6}" sibTransId="{E73C4D1D-0B81-46DB-96B5-5E6F93A3EF39}"/>
    <dgm:cxn modelId="{F36BF342-26D4-4178-A459-FC83CE1AEFA4}" type="presOf" srcId="{C63D8B25-FBD9-484A-9DE3-69FCF9ECAB3F}" destId="{FBEFA356-1FCA-4229-87CF-5375883B642B}" srcOrd="0" destOrd="0" presId="urn:microsoft.com/office/officeart/2005/8/layout/hList1"/>
    <dgm:cxn modelId="{6CAD311F-ED5B-4BCD-BB6D-832AD6D9FE9B}" type="presOf" srcId="{6A90B22A-6D54-45D8-B198-1F9B796E16ED}" destId="{FBEFA356-1FCA-4229-87CF-5375883B642B}" srcOrd="0" destOrd="1" presId="urn:microsoft.com/office/officeart/2005/8/layout/hList1"/>
    <dgm:cxn modelId="{49DBC5FC-8772-4554-B9BC-26FF700AB56A}" srcId="{08808DF7-2DC4-41DB-8734-CCE760E44BB2}" destId="{FDD32F9B-F23D-4BC8-972B-0A8E88DB10CE}" srcOrd="0" destOrd="0" parTransId="{B05649FA-20A8-493D-B194-7E9FF9EA238A}" sibTransId="{DA96C2A8-32AF-4D23-8642-201A7F18FA8E}"/>
    <dgm:cxn modelId="{941F468E-640F-4307-BBC4-038A668469CE}" srcId="{FDD32F9B-F23D-4BC8-972B-0A8E88DB10CE}" destId="{6A90B22A-6D54-45D8-B198-1F9B796E16ED}" srcOrd="1" destOrd="0" parTransId="{EF0A9F3C-1DD7-4DBF-8DF7-C0DF624B4C8E}" sibTransId="{5B7B79C3-040C-4C58-87F6-C73440E6385D}"/>
    <dgm:cxn modelId="{A2EE3E1A-5CD7-4D2C-9B7D-D404F4DB6526}" type="presOf" srcId="{2C3F61C0-9DD1-4A46-8606-6E7CD15BC182}" destId="{36602C4D-4CEF-441F-AB07-08A5B5D255FD}" srcOrd="0" destOrd="0" presId="urn:microsoft.com/office/officeart/2005/8/layout/hList1"/>
    <dgm:cxn modelId="{804CA877-F4E7-4EF2-A151-CE5099194922}" srcId="{FDDC9BD0-7BAE-42EB-B754-E12893383420}" destId="{B699BB9D-8B09-48AB-9DE9-09A7EBFD76DB}" srcOrd="1" destOrd="0" parTransId="{6B554BBC-A0CF-4CF9-B413-A08BC9435001}" sibTransId="{05C4AF3D-A7D2-401D-9AFA-95A3FB5A2A74}"/>
    <dgm:cxn modelId="{8AACB31E-DAC5-4BD1-BE2A-039906929B59}" type="presOf" srcId="{FDD32F9B-F23D-4BC8-972B-0A8E88DB10CE}" destId="{D168A954-C441-444A-8AFF-73B2ECC3F6FB}" srcOrd="0" destOrd="0" presId="urn:microsoft.com/office/officeart/2005/8/layout/hList1"/>
    <dgm:cxn modelId="{21ED1BDC-C167-49EE-B75A-DCF4EF05828C}" srcId="{08808DF7-2DC4-41DB-8734-CCE760E44BB2}" destId="{58DBFBA9-6DEA-4CB5-ADEE-EF75BF3106B2}" srcOrd="2" destOrd="0" parTransId="{FC3E12A0-5A72-4A63-9E5B-C1DD45C62B19}" sibTransId="{6FDED2BE-97A5-415F-B594-F902F6B7C889}"/>
    <dgm:cxn modelId="{8A16D152-A38A-43C9-B497-6162AC1843B4}" type="presOf" srcId="{48E9E42B-BBD3-4954-A1D6-629C668EFF75}" destId="{CBDDA8F9-E2B1-4861-8EEC-F5AF1D268EF6}" srcOrd="0" destOrd="0" presId="urn:microsoft.com/office/officeart/2005/8/layout/hList1"/>
    <dgm:cxn modelId="{F9A4C925-DDE6-4384-90A7-FA4FE472ADA0}" srcId="{FDDC9BD0-7BAE-42EB-B754-E12893383420}" destId="{BD81416E-9B1B-425F-AF96-0A3F2E9C7239}" srcOrd="2" destOrd="0" parTransId="{C5CBB7F3-3176-4293-BEAC-47A4F1ABC56B}" sibTransId="{4FCFCB39-B98C-4C5F-B9B8-524E53E75C46}"/>
    <dgm:cxn modelId="{444317AF-BEBC-40F5-B5A9-F3A35F46FA63}" srcId="{08808DF7-2DC4-41DB-8734-CCE760E44BB2}" destId="{F0B218E3-26B0-4B36-96CA-C1C8B1B55F14}" srcOrd="1" destOrd="0" parTransId="{65C75EEB-EBC4-4233-B2F8-8C33C4A22CDA}" sibTransId="{DC0F3A9F-4BA4-49B6-A401-90464EE812B4}"/>
    <dgm:cxn modelId="{512FE3A1-4A5F-4390-B54C-A874CB442A37}" srcId="{F0B218E3-26B0-4B36-96CA-C1C8B1B55F14}" destId="{C6098906-1DD3-401B-BC50-86341DE2A4F8}" srcOrd="1" destOrd="0" parTransId="{E7C5395D-1333-42FB-9B24-8921F96D0C70}" sibTransId="{ECFD1E75-3E17-41B3-A44D-BBB33C794051}"/>
    <dgm:cxn modelId="{018F2C16-0283-4137-A9F6-758AEE3882E5}" type="presOf" srcId="{3FBA2A8C-B331-49A6-81D4-7E934E7A2318}" destId="{16576D09-8C25-4FAE-BC69-D8DB6D33D27F}" srcOrd="0" destOrd="0" presId="urn:microsoft.com/office/officeart/2005/8/layout/hList1"/>
    <dgm:cxn modelId="{5A75B5CA-E3D5-446B-8D29-A01CC34A5021}" srcId="{F0B218E3-26B0-4B36-96CA-C1C8B1B55F14}" destId="{887C0A34-2F85-4D3B-A866-BA108F465BCC}" srcOrd="2" destOrd="0" parTransId="{E34E85A8-2F21-43C4-BE00-F7D53610F7FB}" sibTransId="{54D9D576-9DB3-4D82-A863-1D3C95DEE398}"/>
    <dgm:cxn modelId="{0E7B0E92-C67F-4BB0-9FDA-A98D142CE855}" srcId="{F0B218E3-26B0-4B36-96CA-C1C8B1B55F14}" destId="{48E9E42B-BBD3-4954-A1D6-629C668EFF75}" srcOrd="0" destOrd="0" parTransId="{BFE37699-B354-41E5-92BF-F7FC5D1A717A}" sibTransId="{DDBA1348-A6B1-4917-8D34-D802783865D5}"/>
    <dgm:cxn modelId="{6653AC36-A997-4859-81E5-BED7915EA0A7}" srcId="{08808DF7-2DC4-41DB-8734-CCE760E44BB2}" destId="{FDDC9BD0-7BAE-42EB-B754-E12893383420}" srcOrd="3" destOrd="0" parTransId="{01169B7C-68D4-49AA-834C-E446E86BE67D}" sibTransId="{2E4EE349-621B-4473-9ABF-5BA961A0A096}"/>
    <dgm:cxn modelId="{548CCFC6-FE55-4121-BFE7-8F3E9DC17DEE}" srcId="{58DBFBA9-6DEA-4CB5-ADEE-EF75BF3106B2}" destId="{2C3F61C0-9DD1-4A46-8606-6E7CD15BC182}" srcOrd="0" destOrd="0" parTransId="{44311B20-4A51-429F-A35F-0B72FAF02548}" sibTransId="{214A60E0-E413-4E14-8652-F7555CB55BCD}"/>
    <dgm:cxn modelId="{327C0608-F134-42CA-AA48-17BD0F521D78}" type="presOf" srcId="{D23A84A8-EDFD-4E38-816A-F5954C813B73}" destId="{36602C4D-4CEF-441F-AB07-08A5B5D255FD}" srcOrd="0" destOrd="1" presId="urn:microsoft.com/office/officeart/2005/8/layout/hList1"/>
    <dgm:cxn modelId="{87B5F8C1-7D40-4650-A644-6E47920687B2}" srcId="{58DBFBA9-6DEA-4CB5-ADEE-EF75BF3106B2}" destId="{D23A84A8-EDFD-4E38-816A-F5954C813B73}" srcOrd="1" destOrd="0" parTransId="{DAA2E774-F486-4147-BD6B-77CDD26F9AC7}" sibTransId="{412960FE-4140-42A7-96BB-C0F2670BC306}"/>
    <dgm:cxn modelId="{6075E091-C833-41DE-9C4F-02C2402D0FE2}" srcId="{58DBFBA9-6DEA-4CB5-ADEE-EF75BF3106B2}" destId="{49A24C70-8DC1-49E3-9FD5-C8BC30F2F5C3}" srcOrd="2" destOrd="0" parTransId="{2711AA31-9514-4B18-B920-9B8E4D5D6867}" sibTransId="{3219816F-B188-46CD-B0FA-3C079B8A6E03}"/>
    <dgm:cxn modelId="{8238428F-C028-4B08-9392-7FDAFEEDC032}" type="presOf" srcId="{C6098906-1DD3-401B-BC50-86341DE2A4F8}" destId="{CBDDA8F9-E2B1-4861-8EEC-F5AF1D268EF6}" srcOrd="0" destOrd="1" presId="urn:microsoft.com/office/officeart/2005/8/layout/hList1"/>
    <dgm:cxn modelId="{06124826-8CD8-45E6-A527-0D883F8F0503}" type="presOf" srcId="{08808DF7-2DC4-41DB-8734-CCE760E44BB2}" destId="{46E92999-0EF8-4578-AF23-6A1BF37EB7D0}" srcOrd="0" destOrd="0" presId="urn:microsoft.com/office/officeart/2005/8/layout/hList1"/>
    <dgm:cxn modelId="{3F53739A-9521-4657-B230-9155C1873682}" srcId="{FDD32F9B-F23D-4BC8-972B-0A8E88DB10CE}" destId="{C63D8B25-FBD9-484A-9DE3-69FCF9ECAB3F}" srcOrd="0" destOrd="0" parTransId="{0EEFF312-BDBE-4EF8-812D-93FC02A46B8A}" sibTransId="{7A7155BD-BA35-443B-89F2-EF1FBD1C579C}"/>
    <dgm:cxn modelId="{DAE7F2C1-7EB3-417E-A1B6-015EDE8AA3F1}" type="presOf" srcId="{488EEFE2-D3AA-48F7-98DB-E80006BD2281}" destId="{FBEFA356-1FCA-4229-87CF-5375883B642B}" srcOrd="0" destOrd="2" presId="urn:microsoft.com/office/officeart/2005/8/layout/hList1"/>
    <dgm:cxn modelId="{464AB580-2EFB-4AC4-AAB4-AA297338EF8B}" type="presOf" srcId="{FDDC9BD0-7BAE-42EB-B754-E12893383420}" destId="{E157DEBA-A010-4BFB-AB64-AED9937EF949}" srcOrd="0" destOrd="0" presId="urn:microsoft.com/office/officeart/2005/8/layout/hList1"/>
    <dgm:cxn modelId="{38389D9C-A931-4DBA-8F60-329036A4DCF6}" type="presOf" srcId="{5CCCC3C5-A2EA-4E22-8E2E-17E869A56997}" destId="{FBEFA356-1FCA-4229-87CF-5375883B642B}" srcOrd="0" destOrd="3" presId="urn:microsoft.com/office/officeart/2005/8/layout/hList1"/>
    <dgm:cxn modelId="{541419B2-FBD1-4DDC-AA58-90451CE67ABE}" type="presOf" srcId="{3C379860-9663-47FE-9C92-5070E528268E}" destId="{CBDDA8F9-E2B1-4861-8EEC-F5AF1D268EF6}" srcOrd="0" destOrd="3" presId="urn:microsoft.com/office/officeart/2005/8/layout/hList1"/>
    <dgm:cxn modelId="{080CE96E-70FE-4856-A09B-19F792F11F0B}" type="presOf" srcId="{887C0A34-2F85-4D3B-A866-BA108F465BCC}" destId="{CBDDA8F9-E2B1-4861-8EEC-F5AF1D268EF6}" srcOrd="0" destOrd="2" presId="urn:microsoft.com/office/officeart/2005/8/layout/hList1"/>
    <dgm:cxn modelId="{F9D42EC7-CA56-4BAF-B36C-70D5E20954D7}" srcId="{FDDC9BD0-7BAE-42EB-B754-E12893383420}" destId="{3FBA2A8C-B331-49A6-81D4-7E934E7A2318}" srcOrd="0" destOrd="0" parTransId="{E6F5879D-5586-4D90-A497-FCAC4984E87C}" sibTransId="{CF228986-5727-48A4-9A90-40B17702AE02}"/>
    <dgm:cxn modelId="{DBD5E303-4BDD-4DBD-B21D-78F322A2D6EC}" type="presOf" srcId="{BD81416E-9B1B-425F-AF96-0A3F2E9C7239}" destId="{16576D09-8C25-4FAE-BC69-D8DB6D33D27F}" srcOrd="0" destOrd="2" presId="urn:microsoft.com/office/officeart/2005/8/layout/hList1"/>
    <dgm:cxn modelId="{2A596E40-1556-4682-A46B-21D5BDB06697}" type="presParOf" srcId="{46E92999-0EF8-4578-AF23-6A1BF37EB7D0}" destId="{C33C7DCD-8B88-4458-826F-CB5D49F06E30}" srcOrd="0" destOrd="0" presId="urn:microsoft.com/office/officeart/2005/8/layout/hList1"/>
    <dgm:cxn modelId="{11C47886-6040-4CA0-895D-5982B4916601}" type="presParOf" srcId="{C33C7DCD-8B88-4458-826F-CB5D49F06E30}" destId="{D168A954-C441-444A-8AFF-73B2ECC3F6FB}" srcOrd="0" destOrd="0" presId="urn:microsoft.com/office/officeart/2005/8/layout/hList1"/>
    <dgm:cxn modelId="{53BC6A79-06BD-4FBE-B91A-583475A59D80}" type="presParOf" srcId="{C33C7DCD-8B88-4458-826F-CB5D49F06E30}" destId="{FBEFA356-1FCA-4229-87CF-5375883B642B}" srcOrd="1" destOrd="0" presId="urn:microsoft.com/office/officeart/2005/8/layout/hList1"/>
    <dgm:cxn modelId="{BA4400E9-50BF-44E5-88E9-4CCC50968261}" type="presParOf" srcId="{46E92999-0EF8-4578-AF23-6A1BF37EB7D0}" destId="{8EA9512E-252C-40AC-8CAD-E8DB8A9E95D5}" srcOrd="1" destOrd="0" presId="urn:microsoft.com/office/officeart/2005/8/layout/hList1"/>
    <dgm:cxn modelId="{93139787-F73B-45FD-B3E4-6FCCBCB83407}" type="presParOf" srcId="{46E92999-0EF8-4578-AF23-6A1BF37EB7D0}" destId="{5FAE42FA-17A2-4375-BBCE-07A0C7FE1460}" srcOrd="2" destOrd="0" presId="urn:microsoft.com/office/officeart/2005/8/layout/hList1"/>
    <dgm:cxn modelId="{F35066E7-730D-4F3F-AC1E-4C020EFA1A8C}" type="presParOf" srcId="{5FAE42FA-17A2-4375-BBCE-07A0C7FE1460}" destId="{24D365E1-332A-4998-BB69-CD982A54E65C}" srcOrd="0" destOrd="0" presId="urn:microsoft.com/office/officeart/2005/8/layout/hList1"/>
    <dgm:cxn modelId="{09D18371-280A-40B7-93FA-E305A0C511D4}" type="presParOf" srcId="{5FAE42FA-17A2-4375-BBCE-07A0C7FE1460}" destId="{CBDDA8F9-E2B1-4861-8EEC-F5AF1D268EF6}" srcOrd="1" destOrd="0" presId="urn:microsoft.com/office/officeart/2005/8/layout/hList1"/>
    <dgm:cxn modelId="{A973DA7A-2A08-466A-9C12-6E9224EDDD22}" type="presParOf" srcId="{46E92999-0EF8-4578-AF23-6A1BF37EB7D0}" destId="{C9EE90E1-B25D-4535-AC81-43466ABE8435}" srcOrd="3" destOrd="0" presId="urn:microsoft.com/office/officeart/2005/8/layout/hList1"/>
    <dgm:cxn modelId="{EA8C90E1-E713-403D-9D37-CE5B87C07532}" type="presParOf" srcId="{46E92999-0EF8-4578-AF23-6A1BF37EB7D0}" destId="{DF7C395D-03FC-4CB7-B662-E3970993D516}" srcOrd="4" destOrd="0" presId="urn:microsoft.com/office/officeart/2005/8/layout/hList1"/>
    <dgm:cxn modelId="{C0ACEB67-A29E-4A5A-BAE6-A1D3C8D56698}" type="presParOf" srcId="{DF7C395D-03FC-4CB7-B662-E3970993D516}" destId="{62879B63-10BB-455D-9034-BD10A35AE1C9}" srcOrd="0" destOrd="0" presId="urn:microsoft.com/office/officeart/2005/8/layout/hList1"/>
    <dgm:cxn modelId="{E161B784-54F0-4203-B5A9-728688F6306C}" type="presParOf" srcId="{DF7C395D-03FC-4CB7-B662-E3970993D516}" destId="{36602C4D-4CEF-441F-AB07-08A5B5D255FD}" srcOrd="1" destOrd="0" presId="urn:microsoft.com/office/officeart/2005/8/layout/hList1"/>
    <dgm:cxn modelId="{E61BD39D-58F7-4AAC-A136-DCECED6FA78D}" type="presParOf" srcId="{46E92999-0EF8-4578-AF23-6A1BF37EB7D0}" destId="{D8620E83-3764-4830-851D-43DC59A684C0}" srcOrd="5" destOrd="0" presId="urn:microsoft.com/office/officeart/2005/8/layout/hList1"/>
    <dgm:cxn modelId="{A1749A14-7D78-4885-B23C-B26C6A218471}" type="presParOf" srcId="{46E92999-0EF8-4578-AF23-6A1BF37EB7D0}" destId="{325BBC41-A1EB-4DAE-946D-75D30B5E55DA}" srcOrd="6" destOrd="0" presId="urn:microsoft.com/office/officeart/2005/8/layout/hList1"/>
    <dgm:cxn modelId="{72235A13-13A1-4868-BB5B-C254BC7449DB}" type="presParOf" srcId="{325BBC41-A1EB-4DAE-946D-75D30B5E55DA}" destId="{E157DEBA-A010-4BFB-AB64-AED9937EF949}" srcOrd="0" destOrd="0" presId="urn:microsoft.com/office/officeart/2005/8/layout/hList1"/>
    <dgm:cxn modelId="{A5D352D8-9BFD-4ABA-A241-2448F6805FB1}" type="presParOf" srcId="{325BBC41-A1EB-4DAE-946D-75D30B5E55DA}" destId="{16576D09-8C25-4FAE-BC69-D8DB6D33D27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B36F873-D9B3-42BE-A0C1-DC97781A4A14}" type="doc">
      <dgm:prSet loTypeId="urn:microsoft.com/office/officeart/2005/8/layout/process1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en-AU"/>
        </a:p>
      </dgm:t>
    </dgm:pt>
    <dgm:pt modelId="{7F5CB8DC-42CC-4A37-986D-70BE039DF90F}">
      <dgm:prSet/>
      <dgm:spPr/>
      <dgm:t>
        <a:bodyPr/>
        <a:lstStyle/>
        <a:p>
          <a:pPr rtl="0"/>
          <a:r>
            <a:rPr lang="en-AU" dirty="0" smtClean="0"/>
            <a:t>Novice</a:t>
          </a:r>
          <a:endParaRPr lang="en-AU" dirty="0"/>
        </a:p>
      </dgm:t>
    </dgm:pt>
    <dgm:pt modelId="{65E03644-86BF-4D88-9BAA-C6C0B07169DA}" type="parTrans" cxnId="{0D604401-227B-4732-8481-638D523AFBBA}">
      <dgm:prSet/>
      <dgm:spPr/>
      <dgm:t>
        <a:bodyPr/>
        <a:lstStyle/>
        <a:p>
          <a:endParaRPr lang="en-AU"/>
        </a:p>
      </dgm:t>
    </dgm:pt>
    <dgm:pt modelId="{4C1F9BFF-4E5A-47E5-9BB5-01A68340D381}" type="sibTrans" cxnId="{0D604401-227B-4732-8481-638D523AFBBA}">
      <dgm:prSet/>
      <dgm:spPr/>
      <dgm:t>
        <a:bodyPr/>
        <a:lstStyle/>
        <a:p>
          <a:endParaRPr lang="en-AU"/>
        </a:p>
      </dgm:t>
    </dgm:pt>
    <dgm:pt modelId="{26CC53D6-9097-43FB-8CEC-924BB5E47BF8}">
      <dgm:prSet/>
      <dgm:spPr/>
      <dgm:t>
        <a:bodyPr/>
        <a:lstStyle/>
        <a:p>
          <a:pPr rtl="0"/>
          <a:r>
            <a:rPr lang="en-AU" dirty="0" smtClean="0"/>
            <a:t>Capable</a:t>
          </a:r>
          <a:endParaRPr lang="en-AU" dirty="0"/>
        </a:p>
      </dgm:t>
    </dgm:pt>
    <dgm:pt modelId="{03B22B20-3D29-474C-965B-50C9181DE2EF}" type="parTrans" cxnId="{AFB8A03C-C68E-4A44-861F-DEC3411F4E9C}">
      <dgm:prSet/>
      <dgm:spPr/>
      <dgm:t>
        <a:bodyPr/>
        <a:lstStyle/>
        <a:p>
          <a:endParaRPr lang="en-AU"/>
        </a:p>
      </dgm:t>
    </dgm:pt>
    <dgm:pt modelId="{AC44814E-6A7D-44CE-A27C-85799F74CBF2}" type="sibTrans" cxnId="{AFB8A03C-C68E-4A44-861F-DEC3411F4E9C}">
      <dgm:prSet/>
      <dgm:spPr/>
      <dgm:t>
        <a:bodyPr/>
        <a:lstStyle/>
        <a:p>
          <a:endParaRPr lang="en-AU"/>
        </a:p>
      </dgm:t>
    </dgm:pt>
    <dgm:pt modelId="{81157BE8-5E49-4E17-A8FC-CB110461EB60}">
      <dgm:prSet/>
      <dgm:spPr/>
      <dgm:t>
        <a:bodyPr/>
        <a:lstStyle/>
        <a:p>
          <a:pPr rtl="0"/>
          <a:r>
            <a:rPr lang="en-AU" dirty="0" smtClean="0"/>
            <a:t>Expert</a:t>
          </a:r>
          <a:endParaRPr lang="en-AU" dirty="0"/>
        </a:p>
      </dgm:t>
    </dgm:pt>
    <dgm:pt modelId="{ADDA0F66-12D4-4585-A189-7AF7A2116424}" type="parTrans" cxnId="{CB795393-CA4A-4FE2-90DF-114AA67DECF5}">
      <dgm:prSet/>
      <dgm:spPr/>
      <dgm:t>
        <a:bodyPr/>
        <a:lstStyle/>
        <a:p>
          <a:endParaRPr lang="en-AU"/>
        </a:p>
      </dgm:t>
    </dgm:pt>
    <dgm:pt modelId="{1F6FC85E-40C4-4CB9-8FC7-42891A0BE652}" type="sibTrans" cxnId="{CB795393-CA4A-4FE2-90DF-114AA67DECF5}">
      <dgm:prSet/>
      <dgm:spPr/>
      <dgm:t>
        <a:bodyPr/>
        <a:lstStyle/>
        <a:p>
          <a:endParaRPr lang="en-AU"/>
        </a:p>
      </dgm:t>
    </dgm:pt>
    <dgm:pt modelId="{F288750E-5100-4F0F-A45A-BE7924CD11E5}">
      <dgm:prSet/>
      <dgm:spPr/>
      <dgm:t>
        <a:bodyPr/>
        <a:lstStyle/>
        <a:p>
          <a:pPr rtl="0"/>
          <a:r>
            <a:rPr lang="en-AU" dirty="0" smtClean="0"/>
            <a:t>Master</a:t>
          </a:r>
          <a:endParaRPr lang="en-AU" dirty="0"/>
        </a:p>
      </dgm:t>
    </dgm:pt>
    <dgm:pt modelId="{871E178E-289B-4DCB-9402-87CCD8544D44}" type="parTrans" cxnId="{C2D74EB1-A0FD-4E09-99DC-E005831A223A}">
      <dgm:prSet/>
      <dgm:spPr/>
      <dgm:t>
        <a:bodyPr/>
        <a:lstStyle/>
        <a:p>
          <a:endParaRPr lang="en-AU"/>
        </a:p>
      </dgm:t>
    </dgm:pt>
    <dgm:pt modelId="{C47B8F2C-0E24-45B4-8B7A-3784B7591332}" type="sibTrans" cxnId="{C2D74EB1-A0FD-4E09-99DC-E005831A223A}">
      <dgm:prSet/>
      <dgm:spPr/>
      <dgm:t>
        <a:bodyPr/>
        <a:lstStyle/>
        <a:p>
          <a:endParaRPr lang="en-AU"/>
        </a:p>
      </dgm:t>
    </dgm:pt>
    <dgm:pt modelId="{CF8DEB69-558F-4687-9CD1-48E6E53718BA}" type="pres">
      <dgm:prSet presAssocID="{CB36F873-D9B3-42BE-A0C1-DC97781A4A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056412DE-4990-477D-99E7-C72F72072E19}" type="pres">
      <dgm:prSet presAssocID="{7F5CB8DC-42CC-4A37-986D-70BE039DF90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23C3A6CA-9E95-4591-9B47-8633BE9A3B8B}" type="pres">
      <dgm:prSet presAssocID="{4C1F9BFF-4E5A-47E5-9BB5-01A68340D381}" presName="sibTrans" presStyleLbl="sibTrans2D1" presStyleIdx="0" presStyleCnt="3"/>
      <dgm:spPr/>
      <dgm:t>
        <a:bodyPr/>
        <a:lstStyle/>
        <a:p>
          <a:endParaRPr lang="en-AU"/>
        </a:p>
      </dgm:t>
    </dgm:pt>
    <dgm:pt modelId="{7705171F-F22B-4576-A58E-F39813494A11}" type="pres">
      <dgm:prSet presAssocID="{4C1F9BFF-4E5A-47E5-9BB5-01A68340D381}" presName="connectorText" presStyleLbl="sibTrans2D1" presStyleIdx="0" presStyleCnt="3"/>
      <dgm:spPr/>
      <dgm:t>
        <a:bodyPr/>
        <a:lstStyle/>
        <a:p>
          <a:endParaRPr lang="en-AU"/>
        </a:p>
      </dgm:t>
    </dgm:pt>
    <dgm:pt modelId="{FC74C58A-BF04-4A8B-B859-B31D30041AB5}" type="pres">
      <dgm:prSet presAssocID="{26CC53D6-9097-43FB-8CEC-924BB5E47BF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C295E42-DE24-45D3-A627-B24FDD40B2B3}" type="pres">
      <dgm:prSet presAssocID="{AC44814E-6A7D-44CE-A27C-85799F74CBF2}" presName="sibTrans" presStyleLbl="sibTrans2D1" presStyleIdx="1" presStyleCnt="3"/>
      <dgm:spPr/>
      <dgm:t>
        <a:bodyPr/>
        <a:lstStyle/>
        <a:p>
          <a:endParaRPr lang="en-AU"/>
        </a:p>
      </dgm:t>
    </dgm:pt>
    <dgm:pt modelId="{E84BBBFC-E937-4A16-A59F-4D938DF08F79}" type="pres">
      <dgm:prSet presAssocID="{AC44814E-6A7D-44CE-A27C-85799F74CBF2}" presName="connectorText" presStyleLbl="sibTrans2D1" presStyleIdx="1" presStyleCnt="3"/>
      <dgm:spPr/>
      <dgm:t>
        <a:bodyPr/>
        <a:lstStyle/>
        <a:p>
          <a:endParaRPr lang="en-AU"/>
        </a:p>
      </dgm:t>
    </dgm:pt>
    <dgm:pt modelId="{7392644E-2913-4360-B5F5-8774200491A1}" type="pres">
      <dgm:prSet presAssocID="{81157BE8-5E49-4E17-A8FC-CB110461EB6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2AAFA864-6689-456F-9075-57ED21D2F955}" type="pres">
      <dgm:prSet presAssocID="{1F6FC85E-40C4-4CB9-8FC7-42891A0BE652}" presName="sibTrans" presStyleLbl="sibTrans2D1" presStyleIdx="2" presStyleCnt="3"/>
      <dgm:spPr/>
      <dgm:t>
        <a:bodyPr/>
        <a:lstStyle/>
        <a:p>
          <a:endParaRPr lang="en-AU"/>
        </a:p>
      </dgm:t>
    </dgm:pt>
    <dgm:pt modelId="{4A203267-B6F0-4900-81D5-A366405DFCAD}" type="pres">
      <dgm:prSet presAssocID="{1F6FC85E-40C4-4CB9-8FC7-42891A0BE652}" presName="connectorText" presStyleLbl="sibTrans2D1" presStyleIdx="2" presStyleCnt="3"/>
      <dgm:spPr/>
      <dgm:t>
        <a:bodyPr/>
        <a:lstStyle/>
        <a:p>
          <a:endParaRPr lang="en-AU"/>
        </a:p>
      </dgm:t>
    </dgm:pt>
    <dgm:pt modelId="{52932838-355A-48D1-B758-BDCDFC6BCA93}" type="pres">
      <dgm:prSet presAssocID="{F288750E-5100-4F0F-A45A-BE7924CD11E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2F1DD247-2227-4DCC-A859-A56243810253}" type="presOf" srcId="{AC44814E-6A7D-44CE-A27C-85799F74CBF2}" destId="{FC295E42-DE24-45D3-A627-B24FDD40B2B3}" srcOrd="0" destOrd="0" presId="urn:microsoft.com/office/officeart/2005/8/layout/process1"/>
    <dgm:cxn modelId="{108A942D-9E67-4871-AC19-57796B4CEBB1}" type="presOf" srcId="{26CC53D6-9097-43FB-8CEC-924BB5E47BF8}" destId="{FC74C58A-BF04-4A8B-B859-B31D30041AB5}" srcOrd="0" destOrd="0" presId="urn:microsoft.com/office/officeart/2005/8/layout/process1"/>
    <dgm:cxn modelId="{EC070BA1-9E55-4354-979B-E04040C58D22}" type="presOf" srcId="{4C1F9BFF-4E5A-47E5-9BB5-01A68340D381}" destId="{7705171F-F22B-4576-A58E-F39813494A11}" srcOrd="1" destOrd="0" presId="urn:microsoft.com/office/officeart/2005/8/layout/process1"/>
    <dgm:cxn modelId="{20E2C8D6-6F6C-4DEA-90F5-C0B5D08FB3F5}" type="presOf" srcId="{F288750E-5100-4F0F-A45A-BE7924CD11E5}" destId="{52932838-355A-48D1-B758-BDCDFC6BCA93}" srcOrd="0" destOrd="0" presId="urn:microsoft.com/office/officeart/2005/8/layout/process1"/>
    <dgm:cxn modelId="{67097A2F-41D2-4D3A-91FE-5C36BA820456}" type="presOf" srcId="{CB36F873-D9B3-42BE-A0C1-DC97781A4A14}" destId="{CF8DEB69-558F-4687-9CD1-48E6E53718BA}" srcOrd="0" destOrd="0" presId="urn:microsoft.com/office/officeart/2005/8/layout/process1"/>
    <dgm:cxn modelId="{0FFF9B14-CCDD-4455-B807-BC426C4E8D50}" type="presOf" srcId="{4C1F9BFF-4E5A-47E5-9BB5-01A68340D381}" destId="{23C3A6CA-9E95-4591-9B47-8633BE9A3B8B}" srcOrd="0" destOrd="0" presId="urn:microsoft.com/office/officeart/2005/8/layout/process1"/>
    <dgm:cxn modelId="{07AB1CE0-80C4-4A4C-8D72-E8550F28515E}" type="presOf" srcId="{81157BE8-5E49-4E17-A8FC-CB110461EB60}" destId="{7392644E-2913-4360-B5F5-8774200491A1}" srcOrd="0" destOrd="0" presId="urn:microsoft.com/office/officeart/2005/8/layout/process1"/>
    <dgm:cxn modelId="{F48452E1-4F49-4560-B94D-9FDBC6B17755}" type="presOf" srcId="{7F5CB8DC-42CC-4A37-986D-70BE039DF90F}" destId="{056412DE-4990-477D-99E7-C72F72072E19}" srcOrd="0" destOrd="0" presId="urn:microsoft.com/office/officeart/2005/8/layout/process1"/>
    <dgm:cxn modelId="{2CEBFA0B-756C-416D-9BE2-A6844AE5D780}" type="presOf" srcId="{AC44814E-6A7D-44CE-A27C-85799F74CBF2}" destId="{E84BBBFC-E937-4A16-A59F-4D938DF08F79}" srcOrd="1" destOrd="0" presId="urn:microsoft.com/office/officeart/2005/8/layout/process1"/>
    <dgm:cxn modelId="{C2D74EB1-A0FD-4E09-99DC-E005831A223A}" srcId="{CB36F873-D9B3-42BE-A0C1-DC97781A4A14}" destId="{F288750E-5100-4F0F-A45A-BE7924CD11E5}" srcOrd="3" destOrd="0" parTransId="{871E178E-289B-4DCB-9402-87CCD8544D44}" sibTransId="{C47B8F2C-0E24-45B4-8B7A-3784B7591332}"/>
    <dgm:cxn modelId="{0D604401-227B-4732-8481-638D523AFBBA}" srcId="{CB36F873-D9B3-42BE-A0C1-DC97781A4A14}" destId="{7F5CB8DC-42CC-4A37-986D-70BE039DF90F}" srcOrd="0" destOrd="0" parTransId="{65E03644-86BF-4D88-9BAA-C6C0B07169DA}" sibTransId="{4C1F9BFF-4E5A-47E5-9BB5-01A68340D381}"/>
    <dgm:cxn modelId="{65AB5F42-6F59-43EF-91FB-9DEF985690CE}" type="presOf" srcId="{1F6FC85E-40C4-4CB9-8FC7-42891A0BE652}" destId="{4A203267-B6F0-4900-81D5-A366405DFCAD}" srcOrd="1" destOrd="0" presId="urn:microsoft.com/office/officeart/2005/8/layout/process1"/>
    <dgm:cxn modelId="{13FE6B8E-6930-4994-9E0C-4C48ED072D6D}" type="presOf" srcId="{1F6FC85E-40C4-4CB9-8FC7-42891A0BE652}" destId="{2AAFA864-6689-456F-9075-57ED21D2F955}" srcOrd="0" destOrd="0" presId="urn:microsoft.com/office/officeart/2005/8/layout/process1"/>
    <dgm:cxn modelId="{CB795393-CA4A-4FE2-90DF-114AA67DECF5}" srcId="{CB36F873-D9B3-42BE-A0C1-DC97781A4A14}" destId="{81157BE8-5E49-4E17-A8FC-CB110461EB60}" srcOrd="2" destOrd="0" parTransId="{ADDA0F66-12D4-4585-A189-7AF7A2116424}" sibTransId="{1F6FC85E-40C4-4CB9-8FC7-42891A0BE652}"/>
    <dgm:cxn modelId="{AFB8A03C-C68E-4A44-861F-DEC3411F4E9C}" srcId="{CB36F873-D9B3-42BE-A0C1-DC97781A4A14}" destId="{26CC53D6-9097-43FB-8CEC-924BB5E47BF8}" srcOrd="1" destOrd="0" parTransId="{03B22B20-3D29-474C-965B-50C9181DE2EF}" sibTransId="{AC44814E-6A7D-44CE-A27C-85799F74CBF2}"/>
    <dgm:cxn modelId="{AA6512DE-045D-40D1-9E0A-5464C7960608}" type="presParOf" srcId="{CF8DEB69-558F-4687-9CD1-48E6E53718BA}" destId="{056412DE-4990-477D-99E7-C72F72072E19}" srcOrd="0" destOrd="0" presId="urn:microsoft.com/office/officeart/2005/8/layout/process1"/>
    <dgm:cxn modelId="{17D1E342-A284-4683-9629-F36FE43D6EF1}" type="presParOf" srcId="{CF8DEB69-558F-4687-9CD1-48E6E53718BA}" destId="{23C3A6CA-9E95-4591-9B47-8633BE9A3B8B}" srcOrd="1" destOrd="0" presId="urn:microsoft.com/office/officeart/2005/8/layout/process1"/>
    <dgm:cxn modelId="{78899838-B8DA-4139-96B0-12C1758384E0}" type="presParOf" srcId="{23C3A6CA-9E95-4591-9B47-8633BE9A3B8B}" destId="{7705171F-F22B-4576-A58E-F39813494A11}" srcOrd="0" destOrd="0" presId="urn:microsoft.com/office/officeart/2005/8/layout/process1"/>
    <dgm:cxn modelId="{C8482339-2F50-4255-BFA2-921C6E9A8DE5}" type="presParOf" srcId="{CF8DEB69-558F-4687-9CD1-48E6E53718BA}" destId="{FC74C58A-BF04-4A8B-B859-B31D30041AB5}" srcOrd="2" destOrd="0" presId="urn:microsoft.com/office/officeart/2005/8/layout/process1"/>
    <dgm:cxn modelId="{D0CE981C-C08D-403E-93AC-1F4FDD8910A8}" type="presParOf" srcId="{CF8DEB69-558F-4687-9CD1-48E6E53718BA}" destId="{FC295E42-DE24-45D3-A627-B24FDD40B2B3}" srcOrd="3" destOrd="0" presId="urn:microsoft.com/office/officeart/2005/8/layout/process1"/>
    <dgm:cxn modelId="{092A3738-3435-4901-99FF-1EC33902D961}" type="presParOf" srcId="{FC295E42-DE24-45D3-A627-B24FDD40B2B3}" destId="{E84BBBFC-E937-4A16-A59F-4D938DF08F79}" srcOrd="0" destOrd="0" presId="urn:microsoft.com/office/officeart/2005/8/layout/process1"/>
    <dgm:cxn modelId="{B3FE23DF-906D-46AB-AB00-0546D1566769}" type="presParOf" srcId="{CF8DEB69-558F-4687-9CD1-48E6E53718BA}" destId="{7392644E-2913-4360-B5F5-8774200491A1}" srcOrd="4" destOrd="0" presId="urn:microsoft.com/office/officeart/2005/8/layout/process1"/>
    <dgm:cxn modelId="{C4C456C7-6F45-4F89-95B7-2BA306243AD3}" type="presParOf" srcId="{CF8DEB69-558F-4687-9CD1-48E6E53718BA}" destId="{2AAFA864-6689-456F-9075-57ED21D2F955}" srcOrd="5" destOrd="0" presId="urn:microsoft.com/office/officeart/2005/8/layout/process1"/>
    <dgm:cxn modelId="{0095313F-72ED-43C1-806A-6D3A6F3FAEF3}" type="presParOf" srcId="{2AAFA864-6689-456F-9075-57ED21D2F955}" destId="{4A203267-B6F0-4900-81D5-A366405DFCAD}" srcOrd="0" destOrd="0" presId="urn:microsoft.com/office/officeart/2005/8/layout/process1"/>
    <dgm:cxn modelId="{717EA34F-C9F7-4BC2-8129-ABA857564EA9}" type="presParOf" srcId="{CF8DEB69-558F-4687-9CD1-48E6E53718BA}" destId="{52932838-355A-48D1-B758-BDCDFC6BCA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99736C9-185B-4C0F-976A-C7965A9B1557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AU"/>
        </a:p>
      </dgm:t>
    </dgm:pt>
    <dgm:pt modelId="{6F8A5F02-F50B-44FC-8836-C93E76FA04FE}">
      <dgm:prSet/>
      <dgm:spPr/>
      <dgm:t>
        <a:bodyPr/>
        <a:lstStyle/>
        <a:p>
          <a:pPr rtl="0"/>
          <a:r>
            <a:rPr lang="en-AU" dirty="0" smtClean="0"/>
            <a:t>Competence</a:t>
          </a:r>
          <a:endParaRPr lang="en-AU" dirty="0"/>
        </a:p>
      </dgm:t>
    </dgm:pt>
    <dgm:pt modelId="{B7138AAB-45BC-4DE9-AB66-CC6EFC9F3646}" type="parTrans" cxnId="{091D78EF-CDEC-4CEC-9D1F-4C5B06CC772F}">
      <dgm:prSet/>
      <dgm:spPr/>
      <dgm:t>
        <a:bodyPr/>
        <a:lstStyle/>
        <a:p>
          <a:endParaRPr lang="en-AU"/>
        </a:p>
      </dgm:t>
    </dgm:pt>
    <dgm:pt modelId="{F3B148B4-2525-42A7-B511-C9F7C1A94281}" type="sibTrans" cxnId="{091D78EF-CDEC-4CEC-9D1F-4C5B06CC772F}">
      <dgm:prSet/>
      <dgm:spPr/>
      <dgm:t>
        <a:bodyPr/>
        <a:lstStyle/>
        <a:p>
          <a:endParaRPr lang="en-AU"/>
        </a:p>
      </dgm:t>
    </dgm:pt>
    <dgm:pt modelId="{AE73AD7C-EB01-478F-AFA7-CB89125E0405}">
      <dgm:prSet/>
      <dgm:spPr/>
      <dgm:t>
        <a:bodyPr/>
        <a:lstStyle/>
        <a:p>
          <a:pPr rtl="0"/>
          <a:r>
            <a:rPr lang="en-AU" dirty="0" smtClean="0"/>
            <a:t>The need to experience oneself as capable of producing desired outcomes and avoiding negative outcomes </a:t>
          </a:r>
          <a:endParaRPr lang="en-AU" dirty="0"/>
        </a:p>
      </dgm:t>
    </dgm:pt>
    <dgm:pt modelId="{4EFF9239-9EC8-4BA7-AC8C-01E37B0E142E}" type="parTrans" cxnId="{C3FFAAAA-00C9-43DC-A763-443350C2DC07}">
      <dgm:prSet/>
      <dgm:spPr/>
      <dgm:t>
        <a:bodyPr/>
        <a:lstStyle/>
        <a:p>
          <a:endParaRPr lang="en-AU"/>
        </a:p>
      </dgm:t>
    </dgm:pt>
    <dgm:pt modelId="{81255190-AA75-4ACD-984C-FA893788F7CE}" type="sibTrans" cxnId="{C3FFAAAA-00C9-43DC-A763-443350C2DC07}">
      <dgm:prSet/>
      <dgm:spPr/>
      <dgm:t>
        <a:bodyPr/>
        <a:lstStyle/>
        <a:p>
          <a:endParaRPr lang="en-AU"/>
        </a:p>
      </dgm:t>
    </dgm:pt>
    <dgm:pt modelId="{67D00BD6-E825-416F-BCFC-0016614812BE}">
      <dgm:prSet/>
      <dgm:spPr/>
      <dgm:t>
        <a:bodyPr/>
        <a:lstStyle/>
        <a:p>
          <a:pPr rtl="0"/>
          <a:r>
            <a:rPr lang="en-AU" dirty="0" smtClean="0"/>
            <a:t>Do students feel the task is ‘doable’?</a:t>
          </a:r>
          <a:endParaRPr lang="en-AU" dirty="0"/>
        </a:p>
      </dgm:t>
    </dgm:pt>
    <dgm:pt modelId="{1149C469-CDD6-4EE9-8B5C-23873D67899C}" type="parTrans" cxnId="{3A2544EF-9CCB-4E52-B345-D639C3FB12E3}">
      <dgm:prSet/>
      <dgm:spPr/>
      <dgm:t>
        <a:bodyPr/>
        <a:lstStyle/>
        <a:p>
          <a:endParaRPr lang="en-AU"/>
        </a:p>
      </dgm:t>
    </dgm:pt>
    <dgm:pt modelId="{2872308E-DAF2-4B84-92AD-8CA4EB8AA3E5}" type="sibTrans" cxnId="{3A2544EF-9CCB-4E52-B345-D639C3FB12E3}">
      <dgm:prSet/>
      <dgm:spPr/>
      <dgm:t>
        <a:bodyPr/>
        <a:lstStyle/>
        <a:p>
          <a:endParaRPr lang="en-AU"/>
        </a:p>
      </dgm:t>
    </dgm:pt>
    <dgm:pt modelId="{C5D34A0A-379D-46CA-AA7A-BE76B13F4177}">
      <dgm:prSet/>
      <dgm:spPr/>
      <dgm:t>
        <a:bodyPr/>
        <a:lstStyle/>
        <a:p>
          <a:pPr rtl="0"/>
          <a:r>
            <a:rPr lang="en-AU" dirty="0" smtClean="0"/>
            <a:t>Relatedness</a:t>
          </a:r>
          <a:endParaRPr lang="en-AU" dirty="0"/>
        </a:p>
      </dgm:t>
    </dgm:pt>
    <dgm:pt modelId="{E0E1D7AE-1ACB-4500-ADFF-72CDDC86DE33}" type="parTrans" cxnId="{17D80EDC-95B3-4291-B230-13F990494671}">
      <dgm:prSet/>
      <dgm:spPr/>
      <dgm:t>
        <a:bodyPr/>
        <a:lstStyle/>
        <a:p>
          <a:endParaRPr lang="en-AU"/>
        </a:p>
      </dgm:t>
    </dgm:pt>
    <dgm:pt modelId="{3C892639-D61B-40A5-843D-11A4461294C0}" type="sibTrans" cxnId="{17D80EDC-95B3-4291-B230-13F990494671}">
      <dgm:prSet/>
      <dgm:spPr/>
      <dgm:t>
        <a:bodyPr/>
        <a:lstStyle/>
        <a:p>
          <a:endParaRPr lang="en-AU"/>
        </a:p>
      </dgm:t>
    </dgm:pt>
    <dgm:pt modelId="{BCB2AD69-B59C-4C2B-B23B-14C459DBE0BF}">
      <dgm:prSet/>
      <dgm:spPr/>
      <dgm:t>
        <a:bodyPr/>
        <a:lstStyle/>
        <a:p>
          <a:pPr rtl="0"/>
          <a:r>
            <a:rPr lang="en-AU" dirty="0" smtClean="0"/>
            <a:t>encompasses the need to feel securely connected to the social surround and the need to experience oneself as worthy and capable of respect</a:t>
          </a:r>
          <a:endParaRPr lang="en-AU" dirty="0"/>
        </a:p>
      </dgm:t>
    </dgm:pt>
    <dgm:pt modelId="{9257A3B1-2AC4-4B56-B6D5-5D4A43E60065}" type="parTrans" cxnId="{9E5D929D-86C9-45F2-AD01-78AD7C146128}">
      <dgm:prSet/>
      <dgm:spPr/>
      <dgm:t>
        <a:bodyPr/>
        <a:lstStyle/>
        <a:p>
          <a:endParaRPr lang="en-AU"/>
        </a:p>
      </dgm:t>
    </dgm:pt>
    <dgm:pt modelId="{00778C36-108C-42DE-A017-50A25C735702}" type="sibTrans" cxnId="{9E5D929D-86C9-45F2-AD01-78AD7C146128}">
      <dgm:prSet/>
      <dgm:spPr/>
      <dgm:t>
        <a:bodyPr/>
        <a:lstStyle/>
        <a:p>
          <a:endParaRPr lang="en-AU"/>
        </a:p>
      </dgm:t>
    </dgm:pt>
    <dgm:pt modelId="{372758DF-CD2F-4939-9599-DC69987B3ABD}">
      <dgm:prSet/>
      <dgm:spPr/>
      <dgm:t>
        <a:bodyPr/>
        <a:lstStyle/>
        <a:p>
          <a:pPr rtl="0"/>
          <a:r>
            <a:rPr lang="en-AU" dirty="0" smtClean="0"/>
            <a:t>Autonomy</a:t>
          </a:r>
          <a:endParaRPr lang="en-AU" dirty="0"/>
        </a:p>
      </dgm:t>
    </dgm:pt>
    <dgm:pt modelId="{B21EF685-5E68-4289-B075-CCF641D1B209}" type="parTrans" cxnId="{985E3D47-32E5-4E0B-B283-103E695C2DE6}">
      <dgm:prSet/>
      <dgm:spPr/>
      <dgm:t>
        <a:bodyPr/>
        <a:lstStyle/>
        <a:p>
          <a:endParaRPr lang="en-AU"/>
        </a:p>
      </dgm:t>
    </dgm:pt>
    <dgm:pt modelId="{3C429AFC-9CF8-4E79-B2AE-41033E1B4232}" type="sibTrans" cxnId="{985E3D47-32E5-4E0B-B283-103E695C2DE6}">
      <dgm:prSet/>
      <dgm:spPr/>
      <dgm:t>
        <a:bodyPr/>
        <a:lstStyle/>
        <a:p>
          <a:endParaRPr lang="en-AU"/>
        </a:p>
      </dgm:t>
    </dgm:pt>
    <dgm:pt modelId="{9D506768-CF50-4131-B840-BD47BF8265B7}">
      <dgm:prSet/>
      <dgm:spPr/>
      <dgm:t>
        <a:bodyPr/>
        <a:lstStyle/>
        <a:p>
          <a:pPr rtl="0"/>
          <a:r>
            <a:rPr lang="en-AU" dirty="0" smtClean="0"/>
            <a:t>the experience of choice in the initiation, maintenance and regulation of activity and </a:t>
          </a:r>
          <a:endParaRPr lang="en-AU" dirty="0"/>
        </a:p>
      </dgm:t>
    </dgm:pt>
    <dgm:pt modelId="{1EA0E229-0580-4A72-A31C-A7A7B9AB05D2}" type="parTrans" cxnId="{84703B1C-BC69-4C06-861A-A7F50D3B5AF6}">
      <dgm:prSet/>
      <dgm:spPr/>
      <dgm:t>
        <a:bodyPr/>
        <a:lstStyle/>
        <a:p>
          <a:endParaRPr lang="en-AU"/>
        </a:p>
      </dgm:t>
    </dgm:pt>
    <dgm:pt modelId="{7A0E04B8-F06F-4425-BA8E-A00679A5AADE}" type="sibTrans" cxnId="{84703B1C-BC69-4C06-861A-A7F50D3B5AF6}">
      <dgm:prSet/>
      <dgm:spPr/>
      <dgm:t>
        <a:bodyPr/>
        <a:lstStyle/>
        <a:p>
          <a:endParaRPr lang="en-AU"/>
        </a:p>
      </dgm:t>
    </dgm:pt>
    <dgm:pt modelId="{3A5EE725-37E3-418C-984D-00CE6C13CD67}">
      <dgm:prSet/>
      <dgm:spPr/>
      <dgm:t>
        <a:bodyPr/>
        <a:lstStyle/>
        <a:p>
          <a:pPr rtl="0"/>
          <a:r>
            <a:rPr lang="en-AU" dirty="0" smtClean="0"/>
            <a:t>the experience of connectedness between one‘s actions and personal goals and values</a:t>
          </a:r>
          <a:endParaRPr lang="en-AU" dirty="0"/>
        </a:p>
      </dgm:t>
    </dgm:pt>
    <dgm:pt modelId="{60622887-2EA4-4EF1-8AC4-E874103C1A5D}" type="parTrans" cxnId="{D8FBE5E7-330D-4EA1-9EEC-B3834EA66E6C}">
      <dgm:prSet/>
      <dgm:spPr/>
      <dgm:t>
        <a:bodyPr/>
        <a:lstStyle/>
        <a:p>
          <a:endParaRPr lang="en-AU"/>
        </a:p>
      </dgm:t>
    </dgm:pt>
    <dgm:pt modelId="{A0190739-11CC-42A9-9B22-A7E6DE7347B7}" type="sibTrans" cxnId="{D8FBE5E7-330D-4EA1-9EEC-B3834EA66E6C}">
      <dgm:prSet/>
      <dgm:spPr/>
      <dgm:t>
        <a:bodyPr/>
        <a:lstStyle/>
        <a:p>
          <a:endParaRPr lang="en-AU"/>
        </a:p>
      </dgm:t>
    </dgm:pt>
    <dgm:pt modelId="{334908EF-932F-45B4-A2F8-31DB6B6C39AC}">
      <dgm:prSet/>
      <dgm:spPr/>
      <dgm:t>
        <a:bodyPr/>
        <a:lstStyle/>
        <a:p>
          <a:pPr rtl="0"/>
          <a:r>
            <a:rPr lang="en-AU" dirty="0" smtClean="0"/>
            <a:t>when autonomous, students attribute their actions to an internal locus of causality, and experience a sense of freedom and choice over their actions </a:t>
          </a:r>
          <a:endParaRPr lang="en-AU" dirty="0"/>
        </a:p>
      </dgm:t>
    </dgm:pt>
    <dgm:pt modelId="{DE0C06A4-93C9-4FB1-9AB4-3E780F36E604}" type="parTrans" cxnId="{72C0BA48-03F4-4E64-A0D3-C1946D38FDED}">
      <dgm:prSet/>
      <dgm:spPr/>
      <dgm:t>
        <a:bodyPr/>
        <a:lstStyle/>
        <a:p>
          <a:endParaRPr lang="en-AU"/>
        </a:p>
      </dgm:t>
    </dgm:pt>
    <dgm:pt modelId="{7EE85780-2354-4B82-8A26-58C45CF98893}" type="sibTrans" cxnId="{72C0BA48-03F4-4E64-A0D3-C1946D38FDED}">
      <dgm:prSet/>
      <dgm:spPr/>
      <dgm:t>
        <a:bodyPr/>
        <a:lstStyle/>
        <a:p>
          <a:endParaRPr lang="en-AU"/>
        </a:p>
      </dgm:t>
    </dgm:pt>
    <dgm:pt modelId="{F5742374-D2A2-485B-8603-257093A541B2}">
      <dgm:prSet/>
      <dgm:spPr/>
      <dgm:t>
        <a:bodyPr/>
        <a:lstStyle/>
        <a:p>
          <a:pPr rtl="0"/>
          <a:r>
            <a:rPr lang="en-AU" dirty="0" smtClean="0"/>
            <a:t>Do learners feel like they have a choice?</a:t>
          </a:r>
          <a:endParaRPr lang="en-AU" dirty="0"/>
        </a:p>
      </dgm:t>
    </dgm:pt>
    <dgm:pt modelId="{B102444A-4789-4C4A-95D1-5D973A75689D}" type="parTrans" cxnId="{291AA631-DF8D-4A3A-B28A-06BA984A1DCF}">
      <dgm:prSet/>
      <dgm:spPr/>
      <dgm:t>
        <a:bodyPr/>
        <a:lstStyle/>
        <a:p>
          <a:endParaRPr lang="en-AU"/>
        </a:p>
      </dgm:t>
    </dgm:pt>
    <dgm:pt modelId="{E1359093-30AB-4DA4-9377-B4D8AC35BE71}" type="sibTrans" cxnId="{291AA631-DF8D-4A3A-B28A-06BA984A1DCF}">
      <dgm:prSet/>
      <dgm:spPr/>
      <dgm:t>
        <a:bodyPr/>
        <a:lstStyle/>
        <a:p>
          <a:endParaRPr lang="en-AU"/>
        </a:p>
      </dgm:t>
    </dgm:pt>
    <dgm:pt modelId="{67151B11-0EA7-4B9C-9440-3B38FD2871FB}">
      <dgm:prSet/>
      <dgm:spPr/>
      <dgm:t>
        <a:bodyPr/>
        <a:lstStyle/>
        <a:p>
          <a:pPr rtl="0"/>
          <a:r>
            <a:rPr lang="en-AU" dirty="0" smtClean="0"/>
            <a:t>Do students feel they are part of something?  That they belong?</a:t>
          </a:r>
          <a:endParaRPr lang="en-AU" dirty="0"/>
        </a:p>
      </dgm:t>
    </dgm:pt>
    <dgm:pt modelId="{AEB5ED8B-A99F-417A-B5C9-624CF7659EE1}" type="parTrans" cxnId="{3015B002-010E-4199-B605-BC4DFA5B241E}">
      <dgm:prSet/>
      <dgm:spPr/>
    </dgm:pt>
    <dgm:pt modelId="{B8D60C30-043E-4179-B71F-29C61B27FBE8}" type="sibTrans" cxnId="{3015B002-010E-4199-B605-BC4DFA5B241E}">
      <dgm:prSet/>
      <dgm:spPr/>
    </dgm:pt>
    <dgm:pt modelId="{4652E421-9ED6-4352-91B2-72EA4A9532C0}" type="pres">
      <dgm:prSet presAssocID="{199736C9-185B-4C0F-976A-C7965A9B155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27DC8191-2730-4D30-B0FF-12D740B15619}" type="pres">
      <dgm:prSet presAssocID="{6F8A5F02-F50B-44FC-8836-C93E76FA04F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6A7B650-E34D-4041-8FC8-6679B8D211FD}" type="pres">
      <dgm:prSet presAssocID="{6F8A5F02-F50B-44FC-8836-C93E76FA04FE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DA2EC96F-936D-420B-B7B8-5168BE4E3275}" type="pres">
      <dgm:prSet presAssocID="{C5D34A0A-379D-46CA-AA7A-BE76B13F417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6CAD16F1-FA35-4192-A4B7-68F8F1AAF003}" type="pres">
      <dgm:prSet presAssocID="{C5D34A0A-379D-46CA-AA7A-BE76B13F4177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4D391587-6CE7-49B0-B84E-BC016F96757C}" type="pres">
      <dgm:prSet presAssocID="{372758DF-CD2F-4939-9599-DC69987B3AB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6F2EFDF-3454-4FAB-90A0-A72ACB5A49E7}" type="pres">
      <dgm:prSet presAssocID="{372758DF-CD2F-4939-9599-DC69987B3ABD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CE6167A3-2704-4A63-A4BC-C61685873605}" type="presOf" srcId="{F5742374-D2A2-485B-8603-257093A541B2}" destId="{E6F2EFDF-3454-4FAB-90A0-A72ACB5A49E7}" srcOrd="0" destOrd="3" presId="urn:microsoft.com/office/officeart/2005/8/layout/vList2"/>
    <dgm:cxn modelId="{291AA631-DF8D-4A3A-B28A-06BA984A1DCF}" srcId="{372758DF-CD2F-4939-9599-DC69987B3ABD}" destId="{F5742374-D2A2-485B-8603-257093A541B2}" srcOrd="3" destOrd="0" parTransId="{B102444A-4789-4C4A-95D1-5D973A75689D}" sibTransId="{E1359093-30AB-4DA4-9377-B4D8AC35BE71}"/>
    <dgm:cxn modelId="{985E3D47-32E5-4E0B-B283-103E695C2DE6}" srcId="{199736C9-185B-4C0F-976A-C7965A9B1557}" destId="{372758DF-CD2F-4939-9599-DC69987B3ABD}" srcOrd="2" destOrd="0" parTransId="{B21EF685-5E68-4289-B075-CCF641D1B209}" sibTransId="{3C429AFC-9CF8-4E79-B2AE-41033E1B4232}"/>
    <dgm:cxn modelId="{1E301442-B18C-4B4D-A128-8DF4174915AC}" type="presOf" srcId="{334908EF-932F-45B4-A2F8-31DB6B6C39AC}" destId="{E6F2EFDF-3454-4FAB-90A0-A72ACB5A49E7}" srcOrd="0" destOrd="2" presId="urn:microsoft.com/office/officeart/2005/8/layout/vList2"/>
    <dgm:cxn modelId="{3A2544EF-9CCB-4E52-B345-D639C3FB12E3}" srcId="{6F8A5F02-F50B-44FC-8836-C93E76FA04FE}" destId="{67D00BD6-E825-416F-BCFC-0016614812BE}" srcOrd="1" destOrd="0" parTransId="{1149C469-CDD6-4EE9-8B5C-23873D67899C}" sibTransId="{2872308E-DAF2-4B84-92AD-8CA4EB8AA3E5}"/>
    <dgm:cxn modelId="{ADAA3799-1BFF-4B7E-A429-2D3B222E9B24}" type="presOf" srcId="{6F8A5F02-F50B-44FC-8836-C93E76FA04FE}" destId="{27DC8191-2730-4D30-B0FF-12D740B15619}" srcOrd="0" destOrd="0" presId="urn:microsoft.com/office/officeart/2005/8/layout/vList2"/>
    <dgm:cxn modelId="{4588209F-30F5-4163-806F-97A92BCD5B46}" type="presOf" srcId="{199736C9-185B-4C0F-976A-C7965A9B1557}" destId="{4652E421-9ED6-4352-91B2-72EA4A9532C0}" srcOrd="0" destOrd="0" presId="urn:microsoft.com/office/officeart/2005/8/layout/vList2"/>
    <dgm:cxn modelId="{3FAB7580-6052-457F-BF04-2C354106A3D4}" type="presOf" srcId="{372758DF-CD2F-4939-9599-DC69987B3ABD}" destId="{4D391587-6CE7-49B0-B84E-BC016F96757C}" srcOrd="0" destOrd="0" presId="urn:microsoft.com/office/officeart/2005/8/layout/vList2"/>
    <dgm:cxn modelId="{091D78EF-CDEC-4CEC-9D1F-4C5B06CC772F}" srcId="{199736C9-185B-4C0F-976A-C7965A9B1557}" destId="{6F8A5F02-F50B-44FC-8836-C93E76FA04FE}" srcOrd="0" destOrd="0" parTransId="{B7138AAB-45BC-4DE9-AB66-CC6EFC9F3646}" sibTransId="{F3B148B4-2525-42A7-B511-C9F7C1A94281}"/>
    <dgm:cxn modelId="{99E1E4B5-64EB-4517-9478-A386C789E2B5}" type="presOf" srcId="{C5D34A0A-379D-46CA-AA7A-BE76B13F4177}" destId="{DA2EC96F-936D-420B-B7B8-5168BE4E3275}" srcOrd="0" destOrd="0" presId="urn:microsoft.com/office/officeart/2005/8/layout/vList2"/>
    <dgm:cxn modelId="{17D80EDC-95B3-4291-B230-13F990494671}" srcId="{199736C9-185B-4C0F-976A-C7965A9B1557}" destId="{C5D34A0A-379D-46CA-AA7A-BE76B13F4177}" srcOrd="1" destOrd="0" parTransId="{E0E1D7AE-1ACB-4500-ADFF-72CDDC86DE33}" sibTransId="{3C892639-D61B-40A5-843D-11A4461294C0}"/>
    <dgm:cxn modelId="{00949C94-52E0-40A7-B82B-C55FA0651F9E}" type="presOf" srcId="{9D506768-CF50-4131-B840-BD47BF8265B7}" destId="{E6F2EFDF-3454-4FAB-90A0-A72ACB5A49E7}" srcOrd="0" destOrd="0" presId="urn:microsoft.com/office/officeart/2005/8/layout/vList2"/>
    <dgm:cxn modelId="{C3FFAAAA-00C9-43DC-A763-443350C2DC07}" srcId="{6F8A5F02-F50B-44FC-8836-C93E76FA04FE}" destId="{AE73AD7C-EB01-478F-AFA7-CB89125E0405}" srcOrd="0" destOrd="0" parTransId="{4EFF9239-9EC8-4BA7-AC8C-01E37B0E142E}" sibTransId="{81255190-AA75-4ACD-984C-FA893788F7CE}"/>
    <dgm:cxn modelId="{9D836371-AE66-41B9-BE53-BB6BE2FA6697}" type="presOf" srcId="{67151B11-0EA7-4B9C-9440-3B38FD2871FB}" destId="{6CAD16F1-FA35-4192-A4B7-68F8F1AAF003}" srcOrd="0" destOrd="1" presId="urn:microsoft.com/office/officeart/2005/8/layout/vList2"/>
    <dgm:cxn modelId="{9EF9009A-134C-47BD-8747-7164C485FBED}" type="presOf" srcId="{BCB2AD69-B59C-4C2B-B23B-14C459DBE0BF}" destId="{6CAD16F1-FA35-4192-A4B7-68F8F1AAF003}" srcOrd="0" destOrd="0" presId="urn:microsoft.com/office/officeart/2005/8/layout/vList2"/>
    <dgm:cxn modelId="{84703B1C-BC69-4C06-861A-A7F50D3B5AF6}" srcId="{372758DF-CD2F-4939-9599-DC69987B3ABD}" destId="{9D506768-CF50-4131-B840-BD47BF8265B7}" srcOrd="0" destOrd="0" parTransId="{1EA0E229-0580-4A72-A31C-A7A7B9AB05D2}" sibTransId="{7A0E04B8-F06F-4425-BA8E-A00679A5AADE}"/>
    <dgm:cxn modelId="{CB1F8448-5330-43B0-9633-C67E8013B89D}" type="presOf" srcId="{AE73AD7C-EB01-478F-AFA7-CB89125E0405}" destId="{56A7B650-E34D-4041-8FC8-6679B8D211FD}" srcOrd="0" destOrd="0" presId="urn:microsoft.com/office/officeart/2005/8/layout/vList2"/>
    <dgm:cxn modelId="{3B33F195-D23D-42B9-8084-FAFD7C2923A3}" type="presOf" srcId="{3A5EE725-37E3-418C-984D-00CE6C13CD67}" destId="{E6F2EFDF-3454-4FAB-90A0-A72ACB5A49E7}" srcOrd="0" destOrd="1" presId="urn:microsoft.com/office/officeart/2005/8/layout/vList2"/>
    <dgm:cxn modelId="{72C0BA48-03F4-4E64-A0D3-C1946D38FDED}" srcId="{372758DF-CD2F-4939-9599-DC69987B3ABD}" destId="{334908EF-932F-45B4-A2F8-31DB6B6C39AC}" srcOrd="2" destOrd="0" parTransId="{DE0C06A4-93C9-4FB1-9AB4-3E780F36E604}" sibTransId="{7EE85780-2354-4B82-8A26-58C45CF98893}"/>
    <dgm:cxn modelId="{3015B002-010E-4199-B605-BC4DFA5B241E}" srcId="{C5D34A0A-379D-46CA-AA7A-BE76B13F4177}" destId="{67151B11-0EA7-4B9C-9440-3B38FD2871FB}" srcOrd="1" destOrd="0" parTransId="{AEB5ED8B-A99F-417A-B5C9-624CF7659EE1}" sibTransId="{B8D60C30-043E-4179-B71F-29C61B27FBE8}"/>
    <dgm:cxn modelId="{9E5D929D-86C9-45F2-AD01-78AD7C146128}" srcId="{C5D34A0A-379D-46CA-AA7A-BE76B13F4177}" destId="{BCB2AD69-B59C-4C2B-B23B-14C459DBE0BF}" srcOrd="0" destOrd="0" parTransId="{9257A3B1-2AC4-4B56-B6D5-5D4A43E60065}" sibTransId="{00778C36-108C-42DE-A017-50A25C735702}"/>
    <dgm:cxn modelId="{DEFE3F65-213D-4DAE-8CBE-645F5999E35F}" type="presOf" srcId="{67D00BD6-E825-416F-BCFC-0016614812BE}" destId="{56A7B650-E34D-4041-8FC8-6679B8D211FD}" srcOrd="0" destOrd="1" presId="urn:microsoft.com/office/officeart/2005/8/layout/vList2"/>
    <dgm:cxn modelId="{D8FBE5E7-330D-4EA1-9EEC-B3834EA66E6C}" srcId="{372758DF-CD2F-4939-9599-DC69987B3ABD}" destId="{3A5EE725-37E3-418C-984D-00CE6C13CD67}" srcOrd="1" destOrd="0" parTransId="{60622887-2EA4-4EF1-8AC4-E874103C1A5D}" sibTransId="{A0190739-11CC-42A9-9B22-A7E6DE7347B7}"/>
    <dgm:cxn modelId="{0B024AD0-1A79-4E77-99C4-20A05EEAE15E}" type="presParOf" srcId="{4652E421-9ED6-4352-91B2-72EA4A9532C0}" destId="{27DC8191-2730-4D30-B0FF-12D740B15619}" srcOrd="0" destOrd="0" presId="urn:microsoft.com/office/officeart/2005/8/layout/vList2"/>
    <dgm:cxn modelId="{A7C3D668-DC44-4491-8EC8-0F425E65D2E8}" type="presParOf" srcId="{4652E421-9ED6-4352-91B2-72EA4A9532C0}" destId="{56A7B650-E34D-4041-8FC8-6679B8D211FD}" srcOrd="1" destOrd="0" presId="urn:microsoft.com/office/officeart/2005/8/layout/vList2"/>
    <dgm:cxn modelId="{02F80913-8202-48AD-8232-B01C60E76CD0}" type="presParOf" srcId="{4652E421-9ED6-4352-91B2-72EA4A9532C0}" destId="{DA2EC96F-936D-420B-B7B8-5168BE4E3275}" srcOrd="2" destOrd="0" presId="urn:microsoft.com/office/officeart/2005/8/layout/vList2"/>
    <dgm:cxn modelId="{A71BE812-03C1-4C2D-88DA-9AD3D0CD9241}" type="presParOf" srcId="{4652E421-9ED6-4352-91B2-72EA4A9532C0}" destId="{6CAD16F1-FA35-4192-A4B7-68F8F1AAF003}" srcOrd="3" destOrd="0" presId="urn:microsoft.com/office/officeart/2005/8/layout/vList2"/>
    <dgm:cxn modelId="{8FDAF3FF-3572-40EB-8131-4B43947C0F81}" type="presParOf" srcId="{4652E421-9ED6-4352-91B2-72EA4A9532C0}" destId="{4D391587-6CE7-49B0-B84E-BC016F96757C}" srcOrd="4" destOrd="0" presId="urn:microsoft.com/office/officeart/2005/8/layout/vList2"/>
    <dgm:cxn modelId="{BD615E38-A6EE-4C92-9C41-8EBCF04FCA8E}" type="presParOf" srcId="{4652E421-9ED6-4352-91B2-72EA4A9532C0}" destId="{E6F2EFDF-3454-4FAB-90A0-A72ACB5A49E7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F6DFD3E-98F0-4724-8B54-68ED9B208DBA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Define the instructional/performance gap</a:t>
          </a:r>
          <a:endParaRPr lang="en-AU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Write learning objectives</a:t>
          </a:r>
          <a:endParaRPr lang="en-AU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Identify the type of learning involved</a:t>
          </a:r>
          <a:endParaRPr lang="en-AU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Define the extent of learning required</a:t>
          </a:r>
        </a:p>
      </dsp:txBody>
      <dsp:txXfrm rot="5400000">
        <a:off x="5012703" y="-1901980"/>
        <a:ext cx="1166849" cy="5266944"/>
      </dsp:txXfrm>
    </dsp:sp>
    <dsp:sp modelId="{3417E4EA-9B34-4B28-8EA4-2BE33BC894EA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800" kern="1200" dirty="0" smtClean="0"/>
            <a:t>Know what needs to be learned</a:t>
          </a:r>
          <a:endParaRPr lang="en-AU" sz="2800" kern="1200" dirty="0"/>
        </a:p>
      </dsp:txBody>
      <dsp:txXfrm>
        <a:off x="0" y="2209"/>
        <a:ext cx="2962656" cy="1458562"/>
      </dsp:txXfrm>
    </dsp:sp>
    <dsp:sp modelId="{B6AB2156-20A6-45E2-A3E6-42D1067C62BA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4">
            <a:tint val="40000"/>
            <a:alpha val="90000"/>
            <a:hueOff val="-1972853"/>
            <a:satOff val="11079"/>
            <a:lumOff val="704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972853"/>
              <a:satOff val="11079"/>
              <a:lumOff val="7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79388" marR="0" lvl="1" indent="-179388" algn="l" defTabSz="6667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AU" sz="1400" kern="1200" dirty="0" smtClean="0"/>
            <a:t>Commit to a view of learning (and teaching): Pedagogy</a:t>
          </a:r>
          <a:endParaRPr lang="en-AU" sz="1400" kern="1200" dirty="0"/>
        </a:p>
        <a:p>
          <a:pPr marL="179388" marR="0" lvl="1" indent="-179388" algn="l" defTabSz="6667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AU" sz="1400" kern="1200" dirty="0" smtClean="0"/>
            <a:t>Conceptualise learning as an active process: </a:t>
          </a:r>
          <a:endParaRPr lang="en-AU" sz="1400" kern="1200" dirty="0"/>
        </a:p>
        <a:p>
          <a:pPr marL="179388" lvl="1" indent="-179388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Identify intended learning activity:</a:t>
          </a:r>
          <a:br>
            <a:rPr lang="en-AU" sz="1400" kern="1200" dirty="0" smtClean="0"/>
          </a:br>
          <a:r>
            <a:rPr lang="en-AU" sz="1400" i="1" kern="1200" dirty="0" smtClean="0"/>
            <a:t>What do learners *do* as part of ‘learning</a:t>
          </a:r>
          <a:r>
            <a:rPr lang="en-AU" sz="1400" kern="1200" dirty="0" smtClean="0"/>
            <a:t>’?</a:t>
          </a:r>
          <a:endParaRPr lang="en-AU" sz="1400" kern="1200" dirty="0"/>
        </a:p>
      </dsp:txBody>
      <dsp:txXfrm rot="5400000">
        <a:off x="5012703" y="-370490"/>
        <a:ext cx="1166849" cy="5266944"/>
      </dsp:txXfrm>
    </dsp:sp>
    <dsp:sp modelId="{B2D9D47A-9872-4E23-A996-3472AEDB078B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800" kern="1200" dirty="0" smtClean="0"/>
            <a:t>Address the gap</a:t>
          </a:r>
          <a:endParaRPr lang="en-AU" sz="2800" kern="1200" dirty="0"/>
        </a:p>
      </dsp:txBody>
      <dsp:txXfrm>
        <a:off x="0" y="1533700"/>
        <a:ext cx="2962656" cy="1458562"/>
      </dsp:txXfrm>
    </dsp:sp>
    <dsp:sp modelId="{0F1B6E60-F594-41E1-B138-A4609CA2ACDC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Set learning tasks which </a:t>
          </a:r>
          <a:r>
            <a:rPr lang="en-AU" sz="1400" i="1" kern="1200" dirty="0" smtClean="0"/>
            <a:t>require</a:t>
          </a:r>
          <a:r>
            <a:rPr lang="en-AU" sz="1400" kern="1200" dirty="0" smtClean="0"/>
            <a:t> the intended activities</a:t>
          </a:r>
          <a:endParaRPr lang="en-AU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Be clear about intended activity: What, How, Why, How well?</a:t>
          </a:r>
          <a:endParaRPr lang="en-AU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Be clear about links between learning tasks and objectives of course</a:t>
          </a:r>
          <a:endParaRPr lang="en-AU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Consider motivation</a:t>
          </a:r>
          <a:endParaRPr lang="en-AU" sz="1400" kern="1200" dirty="0"/>
        </a:p>
      </dsp:txBody>
      <dsp:txXfrm rot="5400000">
        <a:off x="5012703" y="1160999"/>
        <a:ext cx="1166849" cy="5266944"/>
      </dsp:txXfrm>
    </dsp:sp>
    <dsp:sp modelId="{A3BDFB0B-352D-44B4-8322-59EBBB763556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800" kern="1200" dirty="0" smtClean="0"/>
            <a:t>Get learners involved in an (active) process</a:t>
          </a:r>
          <a:endParaRPr lang="en-AU" sz="2800" kern="1200" dirty="0"/>
        </a:p>
      </dsp:txBody>
      <dsp:txXfrm>
        <a:off x="0" y="3065190"/>
        <a:ext cx="2962656" cy="1458562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B46B528-7AFB-4F7E-8986-76C00157A9A6}">
      <dsp:nvSpPr>
        <dsp:cNvPr id="0" name=""/>
        <dsp:cNvSpPr/>
      </dsp:nvSpPr>
      <dsp:spPr>
        <a:xfrm>
          <a:off x="6973" y="19425"/>
          <a:ext cx="2772075" cy="54147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Cognitive </a:t>
          </a:r>
          <a:br>
            <a:rPr lang="en-AU" sz="1600" kern="1200" dirty="0" smtClean="0"/>
          </a:br>
          <a:r>
            <a:rPr lang="en-AU" sz="1600" kern="1200" dirty="0" smtClean="0"/>
            <a:t>(thinking, in the mind)</a:t>
          </a:r>
          <a:endParaRPr lang="en-AU" sz="1600" kern="1200" dirty="0"/>
        </a:p>
      </dsp:txBody>
      <dsp:txXfrm>
        <a:off x="6973" y="19425"/>
        <a:ext cx="2772075" cy="541473"/>
      </dsp:txXfrm>
    </dsp:sp>
    <dsp:sp modelId="{85E335BF-14E5-4752-97C7-64FE5C4E0710}">
      <dsp:nvSpPr>
        <dsp:cNvPr id="0" name=""/>
        <dsp:cNvSpPr/>
      </dsp:nvSpPr>
      <dsp:spPr>
        <a:xfrm>
          <a:off x="284180" y="560899"/>
          <a:ext cx="277207" cy="406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105"/>
              </a:lnTo>
              <a:lnTo>
                <a:pt x="277207" y="4061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9BE31B-65FB-4EBA-971E-3F5491C74503}">
      <dsp:nvSpPr>
        <dsp:cNvPr id="0" name=""/>
        <dsp:cNvSpPr/>
      </dsp:nvSpPr>
      <dsp:spPr>
        <a:xfrm>
          <a:off x="561388" y="696267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Estimate</a:t>
          </a:r>
          <a:endParaRPr lang="en-AU" sz="1400" kern="1200" dirty="0"/>
        </a:p>
      </dsp:txBody>
      <dsp:txXfrm>
        <a:off x="561388" y="696267"/>
        <a:ext cx="866358" cy="541473"/>
      </dsp:txXfrm>
    </dsp:sp>
    <dsp:sp modelId="{5F55F63E-1164-4F27-9EE9-2CBC93C68F5D}">
      <dsp:nvSpPr>
        <dsp:cNvPr id="0" name=""/>
        <dsp:cNvSpPr/>
      </dsp:nvSpPr>
      <dsp:spPr>
        <a:xfrm>
          <a:off x="284180" y="560899"/>
          <a:ext cx="277207" cy="1082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2947"/>
              </a:lnTo>
              <a:lnTo>
                <a:pt x="277207" y="10829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72C554-4D3A-4F24-AAE1-071D2F0BD23A}">
      <dsp:nvSpPr>
        <dsp:cNvPr id="0" name=""/>
        <dsp:cNvSpPr/>
      </dsp:nvSpPr>
      <dsp:spPr>
        <a:xfrm>
          <a:off x="561388" y="1373110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Apply</a:t>
          </a:r>
          <a:endParaRPr lang="en-AU" sz="1400" kern="1200" dirty="0"/>
        </a:p>
      </dsp:txBody>
      <dsp:txXfrm>
        <a:off x="561388" y="1373110"/>
        <a:ext cx="866358" cy="541473"/>
      </dsp:txXfrm>
    </dsp:sp>
    <dsp:sp modelId="{C0D41509-F3D0-4BEA-8E95-8137EC5967FA}">
      <dsp:nvSpPr>
        <dsp:cNvPr id="0" name=""/>
        <dsp:cNvSpPr/>
      </dsp:nvSpPr>
      <dsp:spPr>
        <a:xfrm>
          <a:off x="284180" y="560899"/>
          <a:ext cx="277207" cy="17597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9790"/>
              </a:lnTo>
              <a:lnTo>
                <a:pt x="277207" y="17597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E4B895-B36E-4FF9-82C6-1D0E0934867B}">
      <dsp:nvSpPr>
        <dsp:cNvPr id="0" name=""/>
        <dsp:cNvSpPr/>
      </dsp:nvSpPr>
      <dsp:spPr>
        <a:xfrm>
          <a:off x="561388" y="2049952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Compare</a:t>
          </a:r>
          <a:endParaRPr lang="en-AU" sz="1400" kern="1200" dirty="0"/>
        </a:p>
      </dsp:txBody>
      <dsp:txXfrm>
        <a:off x="561388" y="2049952"/>
        <a:ext cx="866358" cy="541473"/>
      </dsp:txXfrm>
    </dsp:sp>
    <dsp:sp modelId="{BEBB9DA3-718F-45DC-A197-8E7AABD143FE}">
      <dsp:nvSpPr>
        <dsp:cNvPr id="0" name=""/>
        <dsp:cNvSpPr/>
      </dsp:nvSpPr>
      <dsp:spPr>
        <a:xfrm>
          <a:off x="284180" y="560899"/>
          <a:ext cx="277207" cy="24366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6632"/>
              </a:lnTo>
              <a:lnTo>
                <a:pt x="277207" y="24366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4D367A-9667-4CA8-8486-1DE8315365B7}">
      <dsp:nvSpPr>
        <dsp:cNvPr id="0" name=""/>
        <dsp:cNvSpPr/>
      </dsp:nvSpPr>
      <dsp:spPr>
        <a:xfrm>
          <a:off x="561388" y="2726794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Evaluate</a:t>
          </a:r>
          <a:endParaRPr lang="en-AU" sz="1400" kern="1200" dirty="0"/>
        </a:p>
      </dsp:txBody>
      <dsp:txXfrm>
        <a:off x="561388" y="2726794"/>
        <a:ext cx="866358" cy="541473"/>
      </dsp:txXfrm>
    </dsp:sp>
    <dsp:sp modelId="{D0EDE1D2-A59D-4C08-B42A-88AFA160B2EB}">
      <dsp:nvSpPr>
        <dsp:cNvPr id="0" name=""/>
        <dsp:cNvSpPr/>
      </dsp:nvSpPr>
      <dsp:spPr>
        <a:xfrm>
          <a:off x="284180" y="560899"/>
          <a:ext cx="277207" cy="3113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3475"/>
              </a:lnTo>
              <a:lnTo>
                <a:pt x="277207" y="31134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4FC6D-1DF3-4EE3-9349-13B18633BEEA}">
      <dsp:nvSpPr>
        <dsp:cNvPr id="0" name=""/>
        <dsp:cNvSpPr/>
      </dsp:nvSpPr>
      <dsp:spPr>
        <a:xfrm>
          <a:off x="561388" y="3403637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Organise</a:t>
          </a:r>
          <a:endParaRPr lang="en-AU" sz="1400" kern="1200" dirty="0"/>
        </a:p>
      </dsp:txBody>
      <dsp:txXfrm>
        <a:off x="561388" y="3403637"/>
        <a:ext cx="866358" cy="541473"/>
      </dsp:txXfrm>
    </dsp:sp>
    <dsp:sp modelId="{5EEF8F06-42D5-45DD-80DE-186C98834A8B}">
      <dsp:nvSpPr>
        <dsp:cNvPr id="0" name=""/>
        <dsp:cNvSpPr/>
      </dsp:nvSpPr>
      <dsp:spPr>
        <a:xfrm>
          <a:off x="284180" y="560899"/>
          <a:ext cx="277207" cy="3790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0317"/>
              </a:lnTo>
              <a:lnTo>
                <a:pt x="277207" y="37903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BD562C-A3A5-44F1-BBB2-82793B294967}">
      <dsp:nvSpPr>
        <dsp:cNvPr id="0" name=""/>
        <dsp:cNvSpPr/>
      </dsp:nvSpPr>
      <dsp:spPr>
        <a:xfrm>
          <a:off x="561388" y="4080479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Critique</a:t>
          </a:r>
          <a:endParaRPr lang="en-AU" sz="1400" kern="1200" dirty="0"/>
        </a:p>
      </dsp:txBody>
      <dsp:txXfrm>
        <a:off x="561388" y="4080479"/>
        <a:ext cx="866358" cy="541473"/>
      </dsp:txXfrm>
    </dsp:sp>
    <dsp:sp modelId="{2ECBA1B5-A606-4D9D-B870-9F9C5B71D03F}">
      <dsp:nvSpPr>
        <dsp:cNvPr id="0" name=""/>
        <dsp:cNvSpPr/>
      </dsp:nvSpPr>
      <dsp:spPr>
        <a:xfrm>
          <a:off x="3049785" y="19425"/>
          <a:ext cx="2295307" cy="5414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Psychomotor </a:t>
          </a:r>
          <a:br>
            <a:rPr lang="en-AU" sz="1600" kern="1200" dirty="0" smtClean="0"/>
          </a:br>
          <a:r>
            <a:rPr lang="en-AU" sz="1600" kern="1200" dirty="0" smtClean="0"/>
            <a:t>(manual or physical skills)</a:t>
          </a:r>
          <a:endParaRPr lang="en-AU" sz="1600" kern="1200" dirty="0"/>
        </a:p>
      </dsp:txBody>
      <dsp:txXfrm>
        <a:off x="3049785" y="19425"/>
        <a:ext cx="2295307" cy="541473"/>
      </dsp:txXfrm>
    </dsp:sp>
    <dsp:sp modelId="{9413C524-4C4E-4211-B8EA-D773674DC3AE}">
      <dsp:nvSpPr>
        <dsp:cNvPr id="0" name=""/>
        <dsp:cNvSpPr/>
      </dsp:nvSpPr>
      <dsp:spPr>
        <a:xfrm>
          <a:off x="3279316" y="560899"/>
          <a:ext cx="229530" cy="406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105"/>
              </a:lnTo>
              <a:lnTo>
                <a:pt x="229530" y="4061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18DB5E-5B37-4203-8685-42AE8E667B3C}">
      <dsp:nvSpPr>
        <dsp:cNvPr id="0" name=""/>
        <dsp:cNvSpPr/>
      </dsp:nvSpPr>
      <dsp:spPr>
        <a:xfrm>
          <a:off x="3508847" y="696267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Adjust</a:t>
          </a:r>
          <a:endParaRPr lang="en-AU" sz="1400" kern="1200" dirty="0"/>
        </a:p>
      </dsp:txBody>
      <dsp:txXfrm>
        <a:off x="3508847" y="696267"/>
        <a:ext cx="866358" cy="541473"/>
      </dsp:txXfrm>
    </dsp:sp>
    <dsp:sp modelId="{D8C93B23-5348-424B-8CFF-A5D65DEB3EA4}">
      <dsp:nvSpPr>
        <dsp:cNvPr id="0" name=""/>
        <dsp:cNvSpPr/>
      </dsp:nvSpPr>
      <dsp:spPr>
        <a:xfrm>
          <a:off x="3279316" y="560899"/>
          <a:ext cx="229530" cy="1082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2947"/>
              </a:lnTo>
              <a:lnTo>
                <a:pt x="229530" y="10829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D57934-27A8-4111-A6F8-2D75290A1A33}">
      <dsp:nvSpPr>
        <dsp:cNvPr id="0" name=""/>
        <dsp:cNvSpPr/>
      </dsp:nvSpPr>
      <dsp:spPr>
        <a:xfrm>
          <a:off x="3508847" y="1373110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Copy</a:t>
          </a:r>
          <a:endParaRPr lang="en-AU" sz="1400" kern="1200" dirty="0"/>
        </a:p>
      </dsp:txBody>
      <dsp:txXfrm>
        <a:off x="3508847" y="1373110"/>
        <a:ext cx="866358" cy="541473"/>
      </dsp:txXfrm>
    </dsp:sp>
    <dsp:sp modelId="{DD31B207-AFAB-471D-B005-EEF49884410A}">
      <dsp:nvSpPr>
        <dsp:cNvPr id="0" name=""/>
        <dsp:cNvSpPr/>
      </dsp:nvSpPr>
      <dsp:spPr>
        <a:xfrm>
          <a:off x="3279316" y="560899"/>
          <a:ext cx="229530" cy="17597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9790"/>
              </a:lnTo>
              <a:lnTo>
                <a:pt x="229530" y="17597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4299C3-22BD-48ED-B40F-B36A64921722}">
      <dsp:nvSpPr>
        <dsp:cNvPr id="0" name=""/>
        <dsp:cNvSpPr/>
      </dsp:nvSpPr>
      <dsp:spPr>
        <a:xfrm>
          <a:off x="3508847" y="2049952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React</a:t>
          </a:r>
          <a:endParaRPr lang="en-AU" sz="1400" kern="1200" dirty="0"/>
        </a:p>
      </dsp:txBody>
      <dsp:txXfrm>
        <a:off x="3508847" y="2049952"/>
        <a:ext cx="866358" cy="541473"/>
      </dsp:txXfrm>
    </dsp:sp>
    <dsp:sp modelId="{9EF7E846-7CB6-4DAC-AAE9-1B7A866C016E}">
      <dsp:nvSpPr>
        <dsp:cNvPr id="0" name=""/>
        <dsp:cNvSpPr/>
      </dsp:nvSpPr>
      <dsp:spPr>
        <a:xfrm>
          <a:off x="3279316" y="560899"/>
          <a:ext cx="229530" cy="24366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6632"/>
              </a:lnTo>
              <a:lnTo>
                <a:pt x="229530" y="24366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64A6FE-6CA0-4589-86E2-E9753326449C}">
      <dsp:nvSpPr>
        <dsp:cNvPr id="0" name=""/>
        <dsp:cNvSpPr/>
      </dsp:nvSpPr>
      <dsp:spPr>
        <a:xfrm>
          <a:off x="3508847" y="2726794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Dismantle</a:t>
          </a:r>
          <a:endParaRPr lang="en-AU" sz="1400" kern="1200" dirty="0"/>
        </a:p>
      </dsp:txBody>
      <dsp:txXfrm>
        <a:off x="3508847" y="2726794"/>
        <a:ext cx="866358" cy="541473"/>
      </dsp:txXfrm>
    </dsp:sp>
    <dsp:sp modelId="{11B8C5AA-2880-49B7-852A-2B7823CF125A}">
      <dsp:nvSpPr>
        <dsp:cNvPr id="0" name=""/>
        <dsp:cNvSpPr/>
      </dsp:nvSpPr>
      <dsp:spPr>
        <a:xfrm>
          <a:off x="3279316" y="560899"/>
          <a:ext cx="229530" cy="3113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3475"/>
              </a:lnTo>
              <a:lnTo>
                <a:pt x="229530" y="31134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02427D-C4A2-4E1A-93CC-0E2B291EB0D8}">
      <dsp:nvSpPr>
        <dsp:cNvPr id="0" name=""/>
        <dsp:cNvSpPr/>
      </dsp:nvSpPr>
      <dsp:spPr>
        <a:xfrm>
          <a:off x="3508847" y="3403637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Rearrange</a:t>
          </a:r>
          <a:endParaRPr lang="en-AU" sz="1400" kern="1200" dirty="0"/>
        </a:p>
      </dsp:txBody>
      <dsp:txXfrm>
        <a:off x="3508847" y="3403637"/>
        <a:ext cx="866358" cy="541473"/>
      </dsp:txXfrm>
    </dsp:sp>
    <dsp:sp modelId="{59684C38-7D7B-48D9-AB24-EDF587BD2AAB}">
      <dsp:nvSpPr>
        <dsp:cNvPr id="0" name=""/>
        <dsp:cNvSpPr/>
      </dsp:nvSpPr>
      <dsp:spPr>
        <a:xfrm>
          <a:off x="3279316" y="560899"/>
          <a:ext cx="229530" cy="3790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0317"/>
              </a:lnTo>
              <a:lnTo>
                <a:pt x="229530" y="37903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9B8344-CB23-43CA-8ADB-381CBF9D7708}">
      <dsp:nvSpPr>
        <dsp:cNvPr id="0" name=""/>
        <dsp:cNvSpPr/>
      </dsp:nvSpPr>
      <dsp:spPr>
        <a:xfrm>
          <a:off x="3508847" y="4080479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Construct</a:t>
          </a:r>
          <a:endParaRPr lang="en-AU" sz="1400" kern="1200" dirty="0"/>
        </a:p>
      </dsp:txBody>
      <dsp:txXfrm>
        <a:off x="3508847" y="4080479"/>
        <a:ext cx="866358" cy="541473"/>
      </dsp:txXfrm>
    </dsp:sp>
    <dsp:sp modelId="{3EEABAD8-2CAA-4F90-A1C3-602960116294}">
      <dsp:nvSpPr>
        <dsp:cNvPr id="0" name=""/>
        <dsp:cNvSpPr/>
      </dsp:nvSpPr>
      <dsp:spPr>
        <a:xfrm>
          <a:off x="5615830" y="19425"/>
          <a:ext cx="2606796" cy="5414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Affective </a:t>
          </a:r>
          <a:br>
            <a:rPr lang="en-AU" sz="1600" kern="1200" dirty="0" smtClean="0"/>
          </a:br>
          <a:r>
            <a:rPr lang="en-AU" sz="1600" kern="1200" dirty="0" smtClean="0"/>
            <a:t>(feelings, emotions, attitudes)</a:t>
          </a:r>
          <a:endParaRPr lang="en-AU" sz="1600" kern="1200" dirty="0"/>
        </a:p>
      </dsp:txBody>
      <dsp:txXfrm>
        <a:off x="5615830" y="19425"/>
        <a:ext cx="2606796" cy="541473"/>
      </dsp:txXfrm>
    </dsp:sp>
    <dsp:sp modelId="{E872660F-0CBE-4665-AEC2-670BACE7C619}">
      <dsp:nvSpPr>
        <dsp:cNvPr id="0" name=""/>
        <dsp:cNvSpPr/>
      </dsp:nvSpPr>
      <dsp:spPr>
        <a:xfrm>
          <a:off x="5876510" y="560899"/>
          <a:ext cx="260679" cy="406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105"/>
              </a:lnTo>
              <a:lnTo>
                <a:pt x="260679" y="4061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4391CF-E458-44DE-86C6-393D1B84C54C}">
      <dsp:nvSpPr>
        <dsp:cNvPr id="0" name=""/>
        <dsp:cNvSpPr/>
      </dsp:nvSpPr>
      <dsp:spPr>
        <a:xfrm>
          <a:off x="6137189" y="696267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Identify</a:t>
          </a:r>
          <a:endParaRPr lang="en-AU" sz="1400" kern="1200" dirty="0"/>
        </a:p>
      </dsp:txBody>
      <dsp:txXfrm>
        <a:off x="6137189" y="696267"/>
        <a:ext cx="866358" cy="541473"/>
      </dsp:txXfrm>
    </dsp:sp>
    <dsp:sp modelId="{0527FE53-CB3D-4786-91BF-18D514258D46}">
      <dsp:nvSpPr>
        <dsp:cNvPr id="0" name=""/>
        <dsp:cNvSpPr/>
      </dsp:nvSpPr>
      <dsp:spPr>
        <a:xfrm>
          <a:off x="5876510" y="560899"/>
          <a:ext cx="260679" cy="1082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2947"/>
              </a:lnTo>
              <a:lnTo>
                <a:pt x="260679" y="10829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CBCADA-5377-4721-8658-5D7BB395ECBE}">
      <dsp:nvSpPr>
        <dsp:cNvPr id="0" name=""/>
        <dsp:cNvSpPr/>
      </dsp:nvSpPr>
      <dsp:spPr>
        <a:xfrm>
          <a:off x="6137189" y="1373110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Assist</a:t>
          </a:r>
          <a:endParaRPr lang="en-AU" sz="1400" kern="1200" dirty="0"/>
        </a:p>
      </dsp:txBody>
      <dsp:txXfrm>
        <a:off x="6137189" y="1373110"/>
        <a:ext cx="866358" cy="541473"/>
      </dsp:txXfrm>
    </dsp:sp>
    <dsp:sp modelId="{0BBFA83E-9E17-489E-82A9-1075CEC2FF34}">
      <dsp:nvSpPr>
        <dsp:cNvPr id="0" name=""/>
        <dsp:cNvSpPr/>
      </dsp:nvSpPr>
      <dsp:spPr>
        <a:xfrm>
          <a:off x="5876510" y="560899"/>
          <a:ext cx="260679" cy="17597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9790"/>
              </a:lnTo>
              <a:lnTo>
                <a:pt x="260679" y="17597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69B244-4777-4C7D-AD56-92C679FDCA6C}">
      <dsp:nvSpPr>
        <dsp:cNvPr id="0" name=""/>
        <dsp:cNvSpPr/>
      </dsp:nvSpPr>
      <dsp:spPr>
        <a:xfrm>
          <a:off x="6137189" y="2049952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Justify</a:t>
          </a:r>
          <a:endParaRPr lang="en-AU" sz="1400" kern="1200" dirty="0"/>
        </a:p>
      </dsp:txBody>
      <dsp:txXfrm>
        <a:off x="6137189" y="2049952"/>
        <a:ext cx="866358" cy="541473"/>
      </dsp:txXfrm>
    </dsp:sp>
    <dsp:sp modelId="{063AC5EA-BD5A-42CA-8F8D-2AD17BB7F2CA}">
      <dsp:nvSpPr>
        <dsp:cNvPr id="0" name=""/>
        <dsp:cNvSpPr/>
      </dsp:nvSpPr>
      <dsp:spPr>
        <a:xfrm>
          <a:off x="5876510" y="560899"/>
          <a:ext cx="260679" cy="24366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6632"/>
              </a:lnTo>
              <a:lnTo>
                <a:pt x="260679" y="24366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9C84EA-318B-45B8-A5DB-70E9F63CB43A}">
      <dsp:nvSpPr>
        <dsp:cNvPr id="0" name=""/>
        <dsp:cNvSpPr/>
      </dsp:nvSpPr>
      <dsp:spPr>
        <a:xfrm>
          <a:off x="6137189" y="2726794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Adhere</a:t>
          </a:r>
          <a:endParaRPr lang="en-AU" sz="1400" kern="1200" dirty="0"/>
        </a:p>
      </dsp:txBody>
      <dsp:txXfrm>
        <a:off x="6137189" y="2726794"/>
        <a:ext cx="866358" cy="541473"/>
      </dsp:txXfrm>
    </dsp:sp>
    <dsp:sp modelId="{B1300845-05E9-4E89-A810-AACD7A0F587B}">
      <dsp:nvSpPr>
        <dsp:cNvPr id="0" name=""/>
        <dsp:cNvSpPr/>
      </dsp:nvSpPr>
      <dsp:spPr>
        <a:xfrm>
          <a:off x="5876510" y="560899"/>
          <a:ext cx="260679" cy="3113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3475"/>
              </a:lnTo>
              <a:lnTo>
                <a:pt x="260679" y="31134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50E883-DBF0-4D9B-B387-D3CCF5103202}">
      <dsp:nvSpPr>
        <dsp:cNvPr id="0" name=""/>
        <dsp:cNvSpPr/>
      </dsp:nvSpPr>
      <dsp:spPr>
        <a:xfrm>
          <a:off x="6137189" y="3403637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Propose</a:t>
          </a:r>
          <a:endParaRPr lang="en-AU" sz="1400" kern="1200" dirty="0"/>
        </a:p>
      </dsp:txBody>
      <dsp:txXfrm>
        <a:off x="6137189" y="3403637"/>
        <a:ext cx="866358" cy="541473"/>
      </dsp:txXfrm>
    </dsp:sp>
    <dsp:sp modelId="{0F3C8865-1F1F-4FBF-AC89-B48066E889DC}">
      <dsp:nvSpPr>
        <dsp:cNvPr id="0" name=""/>
        <dsp:cNvSpPr/>
      </dsp:nvSpPr>
      <dsp:spPr>
        <a:xfrm>
          <a:off x="5876510" y="560899"/>
          <a:ext cx="260679" cy="3790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0317"/>
              </a:lnTo>
              <a:lnTo>
                <a:pt x="260679" y="37903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F4A0C7-2F94-4503-87A9-AE65B7A43F82}">
      <dsp:nvSpPr>
        <dsp:cNvPr id="0" name=""/>
        <dsp:cNvSpPr/>
      </dsp:nvSpPr>
      <dsp:spPr>
        <a:xfrm>
          <a:off x="6137189" y="4080479"/>
          <a:ext cx="866358" cy="54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Influence</a:t>
          </a:r>
          <a:endParaRPr lang="en-AU" sz="1400" kern="1200" dirty="0"/>
        </a:p>
      </dsp:txBody>
      <dsp:txXfrm>
        <a:off x="6137189" y="4080479"/>
        <a:ext cx="866358" cy="54147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6412DE-4990-477D-99E7-C72F72072E19}">
      <dsp:nvSpPr>
        <dsp:cNvPr id="0" name=""/>
        <dsp:cNvSpPr/>
      </dsp:nvSpPr>
      <dsp:spPr>
        <a:xfrm>
          <a:off x="3616" y="476036"/>
          <a:ext cx="1581224" cy="9487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3100" kern="1200" dirty="0" smtClean="0"/>
            <a:t>Novice</a:t>
          </a:r>
          <a:endParaRPr lang="en-AU" sz="3100" kern="1200" dirty="0"/>
        </a:p>
      </dsp:txBody>
      <dsp:txXfrm>
        <a:off x="3616" y="476036"/>
        <a:ext cx="1581224" cy="948734"/>
      </dsp:txXfrm>
    </dsp:sp>
    <dsp:sp modelId="{23C3A6CA-9E95-4591-9B47-8633BE9A3B8B}">
      <dsp:nvSpPr>
        <dsp:cNvPr id="0" name=""/>
        <dsp:cNvSpPr/>
      </dsp:nvSpPr>
      <dsp:spPr>
        <a:xfrm>
          <a:off x="1742963" y="754332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600" kern="1200"/>
        </a:p>
      </dsp:txBody>
      <dsp:txXfrm>
        <a:off x="1742963" y="754332"/>
        <a:ext cx="335219" cy="392143"/>
      </dsp:txXfrm>
    </dsp:sp>
    <dsp:sp modelId="{FC74C58A-BF04-4A8B-B859-B31D30041AB5}">
      <dsp:nvSpPr>
        <dsp:cNvPr id="0" name=""/>
        <dsp:cNvSpPr/>
      </dsp:nvSpPr>
      <dsp:spPr>
        <a:xfrm>
          <a:off x="2217330" y="476036"/>
          <a:ext cx="1581224" cy="948734"/>
        </a:xfrm>
        <a:prstGeom prst="roundRect">
          <a:avLst>
            <a:gd name="adj" fmla="val 10000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3100" kern="1200" dirty="0" smtClean="0"/>
            <a:t>Capable</a:t>
          </a:r>
          <a:endParaRPr lang="en-AU" sz="3100" kern="1200" dirty="0"/>
        </a:p>
      </dsp:txBody>
      <dsp:txXfrm>
        <a:off x="2217330" y="476036"/>
        <a:ext cx="1581224" cy="948734"/>
      </dsp:txXfrm>
    </dsp:sp>
    <dsp:sp modelId="{FC295E42-DE24-45D3-A627-B24FDD40B2B3}">
      <dsp:nvSpPr>
        <dsp:cNvPr id="0" name=""/>
        <dsp:cNvSpPr/>
      </dsp:nvSpPr>
      <dsp:spPr>
        <a:xfrm>
          <a:off x="3956677" y="754332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600" kern="1200"/>
        </a:p>
      </dsp:txBody>
      <dsp:txXfrm>
        <a:off x="3956677" y="754332"/>
        <a:ext cx="335219" cy="392143"/>
      </dsp:txXfrm>
    </dsp:sp>
    <dsp:sp modelId="{7392644E-2913-4360-B5F5-8774200491A1}">
      <dsp:nvSpPr>
        <dsp:cNvPr id="0" name=""/>
        <dsp:cNvSpPr/>
      </dsp:nvSpPr>
      <dsp:spPr>
        <a:xfrm>
          <a:off x="4431044" y="476036"/>
          <a:ext cx="1581224" cy="948734"/>
        </a:xfrm>
        <a:prstGeom prst="roundRect">
          <a:avLst>
            <a:gd name="adj" fmla="val 10000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3100" kern="1200" dirty="0" smtClean="0"/>
            <a:t>Expert</a:t>
          </a:r>
          <a:endParaRPr lang="en-AU" sz="3100" kern="1200" dirty="0"/>
        </a:p>
      </dsp:txBody>
      <dsp:txXfrm>
        <a:off x="4431044" y="476036"/>
        <a:ext cx="1581224" cy="948734"/>
      </dsp:txXfrm>
    </dsp:sp>
    <dsp:sp modelId="{2AAFA864-6689-456F-9075-57ED21D2F955}">
      <dsp:nvSpPr>
        <dsp:cNvPr id="0" name=""/>
        <dsp:cNvSpPr/>
      </dsp:nvSpPr>
      <dsp:spPr>
        <a:xfrm>
          <a:off x="6170391" y="754332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600" kern="1200"/>
        </a:p>
      </dsp:txBody>
      <dsp:txXfrm>
        <a:off x="6170391" y="754332"/>
        <a:ext cx="335219" cy="392143"/>
      </dsp:txXfrm>
    </dsp:sp>
    <dsp:sp modelId="{52932838-355A-48D1-B758-BDCDFC6BCA93}">
      <dsp:nvSpPr>
        <dsp:cNvPr id="0" name=""/>
        <dsp:cNvSpPr/>
      </dsp:nvSpPr>
      <dsp:spPr>
        <a:xfrm>
          <a:off x="6644759" y="476036"/>
          <a:ext cx="1581224" cy="948734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3100" kern="1200" dirty="0" smtClean="0"/>
            <a:t>Master</a:t>
          </a:r>
          <a:endParaRPr lang="en-AU" sz="3100" kern="1200" dirty="0"/>
        </a:p>
      </dsp:txBody>
      <dsp:txXfrm>
        <a:off x="6644759" y="476036"/>
        <a:ext cx="1581224" cy="94873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6412DE-4990-477D-99E7-C72F72072E19}">
      <dsp:nvSpPr>
        <dsp:cNvPr id="0" name=""/>
        <dsp:cNvSpPr/>
      </dsp:nvSpPr>
      <dsp:spPr>
        <a:xfrm>
          <a:off x="3616" y="188004"/>
          <a:ext cx="1581224" cy="9487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3100" kern="1200" dirty="0" smtClean="0"/>
            <a:t>Novice</a:t>
          </a:r>
          <a:endParaRPr lang="en-AU" sz="3100" kern="1200" dirty="0"/>
        </a:p>
      </dsp:txBody>
      <dsp:txXfrm>
        <a:off x="3616" y="188004"/>
        <a:ext cx="1581224" cy="948734"/>
      </dsp:txXfrm>
    </dsp:sp>
    <dsp:sp modelId="{23C3A6CA-9E95-4591-9B47-8633BE9A3B8B}">
      <dsp:nvSpPr>
        <dsp:cNvPr id="0" name=""/>
        <dsp:cNvSpPr/>
      </dsp:nvSpPr>
      <dsp:spPr>
        <a:xfrm>
          <a:off x="1742963" y="466300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600" kern="1200"/>
        </a:p>
      </dsp:txBody>
      <dsp:txXfrm>
        <a:off x="1742963" y="466300"/>
        <a:ext cx="335219" cy="392143"/>
      </dsp:txXfrm>
    </dsp:sp>
    <dsp:sp modelId="{FC74C58A-BF04-4A8B-B859-B31D30041AB5}">
      <dsp:nvSpPr>
        <dsp:cNvPr id="0" name=""/>
        <dsp:cNvSpPr/>
      </dsp:nvSpPr>
      <dsp:spPr>
        <a:xfrm>
          <a:off x="2217330" y="188004"/>
          <a:ext cx="1581224" cy="948734"/>
        </a:xfrm>
        <a:prstGeom prst="roundRect">
          <a:avLst>
            <a:gd name="adj" fmla="val 10000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3100" kern="1200" dirty="0" smtClean="0"/>
            <a:t>Capable</a:t>
          </a:r>
          <a:endParaRPr lang="en-AU" sz="3100" kern="1200" dirty="0"/>
        </a:p>
      </dsp:txBody>
      <dsp:txXfrm>
        <a:off x="2217330" y="188004"/>
        <a:ext cx="1581224" cy="948734"/>
      </dsp:txXfrm>
    </dsp:sp>
    <dsp:sp modelId="{FC295E42-DE24-45D3-A627-B24FDD40B2B3}">
      <dsp:nvSpPr>
        <dsp:cNvPr id="0" name=""/>
        <dsp:cNvSpPr/>
      </dsp:nvSpPr>
      <dsp:spPr>
        <a:xfrm>
          <a:off x="3956677" y="466300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600" kern="1200"/>
        </a:p>
      </dsp:txBody>
      <dsp:txXfrm>
        <a:off x="3956677" y="466300"/>
        <a:ext cx="335219" cy="392143"/>
      </dsp:txXfrm>
    </dsp:sp>
    <dsp:sp modelId="{7392644E-2913-4360-B5F5-8774200491A1}">
      <dsp:nvSpPr>
        <dsp:cNvPr id="0" name=""/>
        <dsp:cNvSpPr/>
      </dsp:nvSpPr>
      <dsp:spPr>
        <a:xfrm>
          <a:off x="4431044" y="188004"/>
          <a:ext cx="1581224" cy="948734"/>
        </a:xfrm>
        <a:prstGeom prst="roundRect">
          <a:avLst>
            <a:gd name="adj" fmla="val 10000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3100" kern="1200" dirty="0" smtClean="0"/>
            <a:t>Expert</a:t>
          </a:r>
          <a:endParaRPr lang="en-AU" sz="3100" kern="1200" dirty="0"/>
        </a:p>
      </dsp:txBody>
      <dsp:txXfrm>
        <a:off x="4431044" y="188004"/>
        <a:ext cx="1581224" cy="948734"/>
      </dsp:txXfrm>
    </dsp:sp>
    <dsp:sp modelId="{2AAFA864-6689-456F-9075-57ED21D2F955}">
      <dsp:nvSpPr>
        <dsp:cNvPr id="0" name=""/>
        <dsp:cNvSpPr/>
      </dsp:nvSpPr>
      <dsp:spPr>
        <a:xfrm>
          <a:off x="6170391" y="466300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600" kern="1200"/>
        </a:p>
      </dsp:txBody>
      <dsp:txXfrm>
        <a:off x="6170391" y="466300"/>
        <a:ext cx="335219" cy="392143"/>
      </dsp:txXfrm>
    </dsp:sp>
    <dsp:sp modelId="{52932838-355A-48D1-B758-BDCDFC6BCA93}">
      <dsp:nvSpPr>
        <dsp:cNvPr id="0" name=""/>
        <dsp:cNvSpPr/>
      </dsp:nvSpPr>
      <dsp:spPr>
        <a:xfrm>
          <a:off x="6644759" y="188004"/>
          <a:ext cx="1581224" cy="948734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3100" kern="1200" dirty="0" smtClean="0"/>
            <a:t>Master</a:t>
          </a:r>
          <a:endParaRPr lang="en-AU" sz="3100" kern="1200" dirty="0"/>
        </a:p>
      </dsp:txBody>
      <dsp:txXfrm>
        <a:off x="6644759" y="188004"/>
        <a:ext cx="1581224" cy="94873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E0DBC2-5618-4A42-8998-F8253F819B1D}">
      <dsp:nvSpPr>
        <dsp:cNvPr id="0" name=""/>
        <dsp:cNvSpPr/>
      </dsp:nvSpPr>
      <dsp:spPr>
        <a:xfrm>
          <a:off x="3670" y="5842"/>
          <a:ext cx="1604920" cy="1188644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700" kern="1200" dirty="0" smtClean="0"/>
            <a:t>What learners can do now</a:t>
          </a:r>
          <a:endParaRPr lang="en-AU" sz="1700" kern="1200" dirty="0"/>
        </a:p>
      </dsp:txBody>
      <dsp:txXfrm>
        <a:off x="3670" y="5842"/>
        <a:ext cx="1604920" cy="1188644"/>
      </dsp:txXfrm>
    </dsp:sp>
    <dsp:sp modelId="{7F1DB226-76D5-4369-BB59-90E6B8363C56}">
      <dsp:nvSpPr>
        <dsp:cNvPr id="0" name=""/>
        <dsp:cNvSpPr/>
      </dsp:nvSpPr>
      <dsp:spPr>
        <a:xfrm>
          <a:off x="1769083" y="401154"/>
          <a:ext cx="340243" cy="3980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/>
        </a:p>
      </dsp:txBody>
      <dsp:txXfrm>
        <a:off x="1769083" y="401154"/>
        <a:ext cx="340243" cy="398020"/>
      </dsp:txXfrm>
    </dsp:sp>
    <dsp:sp modelId="{ED4C299D-B6F4-4A76-8C53-9C58A16BD25A}">
      <dsp:nvSpPr>
        <dsp:cNvPr id="0" name=""/>
        <dsp:cNvSpPr/>
      </dsp:nvSpPr>
      <dsp:spPr>
        <a:xfrm>
          <a:off x="2250559" y="5842"/>
          <a:ext cx="1604920" cy="1188644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180719"/>
            <a:satOff val="-3780"/>
            <a:lumOff val="210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700" kern="1200" dirty="0" smtClean="0"/>
            <a:t>What learners can do 5 weeks from now</a:t>
          </a:r>
          <a:endParaRPr lang="en-AU" sz="1700" kern="1200" dirty="0"/>
        </a:p>
      </dsp:txBody>
      <dsp:txXfrm>
        <a:off x="2250559" y="5842"/>
        <a:ext cx="1604920" cy="1188644"/>
      </dsp:txXfrm>
    </dsp:sp>
    <dsp:sp modelId="{2F375EF7-F696-4E19-8A74-82CF603B9ABB}">
      <dsp:nvSpPr>
        <dsp:cNvPr id="0" name=""/>
        <dsp:cNvSpPr/>
      </dsp:nvSpPr>
      <dsp:spPr>
        <a:xfrm>
          <a:off x="4015971" y="401154"/>
          <a:ext cx="340243" cy="3980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50074"/>
            <a:satOff val="-4618"/>
            <a:lumOff val="214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/>
        </a:p>
      </dsp:txBody>
      <dsp:txXfrm>
        <a:off x="4015971" y="401154"/>
        <a:ext cx="340243" cy="398020"/>
      </dsp:txXfrm>
    </dsp:sp>
    <dsp:sp modelId="{C948BB69-4BF2-4860-9BC5-68E184D1ABFD}">
      <dsp:nvSpPr>
        <dsp:cNvPr id="0" name=""/>
        <dsp:cNvSpPr/>
      </dsp:nvSpPr>
      <dsp:spPr>
        <a:xfrm>
          <a:off x="4497448" y="5842"/>
          <a:ext cx="1604920" cy="1188644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361437"/>
            <a:satOff val="-7560"/>
            <a:lumOff val="420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700" kern="1200" dirty="0" smtClean="0"/>
            <a:t>What learners can do 10 weeks from now</a:t>
          </a:r>
          <a:endParaRPr lang="en-AU" sz="1700" kern="1200" dirty="0"/>
        </a:p>
      </dsp:txBody>
      <dsp:txXfrm>
        <a:off x="4497448" y="5842"/>
        <a:ext cx="1604920" cy="1188644"/>
      </dsp:txXfrm>
    </dsp:sp>
    <dsp:sp modelId="{D4411336-33DE-4427-ABB9-35F13983E258}">
      <dsp:nvSpPr>
        <dsp:cNvPr id="0" name=""/>
        <dsp:cNvSpPr/>
      </dsp:nvSpPr>
      <dsp:spPr>
        <a:xfrm>
          <a:off x="6262860" y="401154"/>
          <a:ext cx="340243" cy="3980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50074"/>
            <a:satOff val="-4618"/>
            <a:lumOff val="214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/>
        </a:p>
      </dsp:txBody>
      <dsp:txXfrm>
        <a:off x="6262860" y="401154"/>
        <a:ext cx="340243" cy="398020"/>
      </dsp:txXfrm>
    </dsp:sp>
    <dsp:sp modelId="{10FA42F9-1693-4A68-963B-2B61D09239EA}">
      <dsp:nvSpPr>
        <dsp:cNvPr id="0" name=""/>
        <dsp:cNvSpPr/>
      </dsp:nvSpPr>
      <dsp:spPr>
        <a:xfrm>
          <a:off x="6744336" y="5842"/>
          <a:ext cx="1604920" cy="1188644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180719"/>
            <a:satOff val="-3780"/>
            <a:lumOff val="210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700" kern="1200" dirty="0" smtClean="0"/>
            <a:t>What learners can do at then end of the course</a:t>
          </a:r>
          <a:endParaRPr lang="en-AU" sz="1700" kern="1200" dirty="0"/>
        </a:p>
      </dsp:txBody>
      <dsp:txXfrm>
        <a:off x="6744336" y="5842"/>
        <a:ext cx="1604920" cy="118864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D96C170-C1C4-4B2E-A25E-0528DD8D49D3}">
      <dsp:nvSpPr>
        <dsp:cNvPr id="0" name=""/>
        <dsp:cNvSpPr/>
      </dsp:nvSpPr>
      <dsp:spPr>
        <a:xfrm>
          <a:off x="3639" y="10965"/>
          <a:ext cx="1591084" cy="11783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700" kern="1200" dirty="0" smtClean="0"/>
            <a:t>Module One (builds on what learners already know)</a:t>
          </a:r>
          <a:endParaRPr lang="en-AU" sz="1700" kern="1200" dirty="0"/>
        </a:p>
      </dsp:txBody>
      <dsp:txXfrm>
        <a:off x="3639" y="10965"/>
        <a:ext cx="1591084" cy="1178397"/>
      </dsp:txXfrm>
    </dsp:sp>
    <dsp:sp modelId="{F6B41DEB-5D83-4369-AE31-A97F6608F406}">
      <dsp:nvSpPr>
        <dsp:cNvPr id="0" name=""/>
        <dsp:cNvSpPr/>
      </dsp:nvSpPr>
      <dsp:spPr>
        <a:xfrm>
          <a:off x="1753832" y="402869"/>
          <a:ext cx="337310" cy="3945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/>
        </a:p>
      </dsp:txBody>
      <dsp:txXfrm>
        <a:off x="1753832" y="402869"/>
        <a:ext cx="337310" cy="394589"/>
      </dsp:txXfrm>
    </dsp:sp>
    <dsp:sp modelId="{D2C93856-2E22-45A7-A7F1-F3D81969667B}">
      <dsp:nvSpPr>
        <dsp:cNvPr id="0" name=""/>
        <dsp:cNvSpPr/>
      </dsp:nvSpPr>
      <dsp:spPr>
        <a:xfrm>
          <a:off x="2231158" y="10965"/>
          <a:ext cx="1591084" cy="11783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700" kern="1200" dirty="0" smtClean="0"/>
            <a:t>Module Two (builds on Module One)</a:t>
          </a:r>
          <a:endParaRPr lang="en-AU" sz="1700" kern="1200" dirty="0"/>
        </a:p>
      </dsp:txBody>
      <dsp:txXfrm>
        <a:off x="2231158" y="10965"/>
        <a:ext cx="1591084" cy="1178397"/>
      </dsp:txXfrm>
    </dsp:sp>
    <dsp:sp modelId="{74BD9784-6D9B-4861-BF11-52D35081DCC4}">
      <dsp:nvSpPr>
        <dsp:cNvPr id="0" name=""/>
        <dsp:cNvSpPr/>
      </dsp:nvSpPr>
      <dsp:spPr>
        <a:xfrm>
          <a:off x="3981351" y="402869"/>
          <a:ext cx="337310" cy="3945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/>
        </a:p>
      </dsp:txBody>
      <dsp:txXfrm>
        <a:off x="3981351" y="402869"/>
        <a:ext cx="337310" cy="394589"/>
      </dsp:txXfrm>
    </dsp:sp>
    <dsp:sp modelId="{ED73DCF1-493E-4DD8-B197-672A9FC05240}">
      <dsp:nvSpPr>
        <dsp:cNvPr id="0" name=""/>
        <dsp:cNvSpPr/>
      </dsp:nvSpPr>
      <dsp:spPr>
        <a:xfrm>
          <a:off x="4458676" y="10965"/>
          <a:ext cx="1591084" cy="11783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700" kern="1200" dirty="0" smtClean="0"/>
            <a:t>Module Three (builds on Module Two)</a:t>
          </a:r>
          <a:endParaRPr lang="en-AU" sz="1700" kern="1200" dirty="0"/>
        </a:p>
      </dsp:txBody>
      <dsp:txXfrm>
        <a:off x="4458676" y="10965"/>
        <a:ext cx="1591084" cy="1178397"/>
      </dsp:txXfrm>
    </dsp:sp>
    <dsp:sp modelId="{9B15D67C-7C77-41DD-B1E9-19D8F0790174}">
      <dsp:nvSpPr>
        <dsp:cNvPr id="0" name=""/>
        <dsp:cNvSpPr/>
      </dsp:nvSpPr>
      <dsp:spPr>
        <a:xfrm>
          <a:off x="6208870" y="402869"/>
          <a:ext cx="337310" cy="3945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/>
        </a:p>
      </dsp:txBody>
      <dsp:txXfrm>
        <a:off x="6208870" y="402869"/>
        <a:ext cx="337310" cy="394589"/>
      </dsp:txXfrm>
    </dsp:sp>
    <dsp:sp modelId="{C4AFC5E6-7492-4357-80C4-7CE3BFDE0E96}">
      <dsp:nvSpPr>
        <dsp:cNvPr id="0" name=""/>
        <dsp:cNvSpPr/>
      </dsp:nvSpPr>
      <dsp:spPr>
        <a:xfrm>
          <a:off x="6686195" y="10965"/>
          <a:ext cx="1591084" cy="11783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700" kern="1200" dirty="0" smtClean="0"/>
            <a:t>Module Four (builds on Module Three)</a:t>
          </a:r>
          <a:endParaRPr lang="en-AU" sz="1700" kern="1200" dirty="0"/>
        </a:p>
      </dsp:txBody>
      <dsp:txXfrm>
        <a:off x="6686195" y="10965"/>
        <a:ext cx="1591084" cy="1178397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F8FD0-7DDE-4ACA-80C7-0F69460CB323}" type="datetimeFigureOut">
              <a:rPr lang="en-AU" smtClean="0"/>
              <a:t>2/12/2011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95F4C-74B0-4F9A-A0E3-035003AC1564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E3196-F7F0-4600-BEC6-45C25C4C7729}" type="datetimeFigureOut">
              <a:rPr lang="en-AU" smtClean="0"/>
              <a:pPr/>
              <a:t>2/12/2011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3F619-E9DB-4A54-8347-214232A3E63E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2/12/2011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2/12/2011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2/12/2011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2/12/2011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2/12/2011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2/12/2011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2/12/2011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2/12/2011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2/12/2011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2/12/2011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2/12/2011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1FB84-BA80-48CA-AD1D-1718E89DB0F9}" type="datetimeFigureOut">
              <a:rPr lang="en-AU" smtClean="0"/>
              <a:pPr/>
              <a:t>2/12/2011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lickr.com/photos/dougbelshaw/4100721032/sizes/o/in/photostream/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hyperlink" Target="http://journals.akoaotearoa.ac.nz/index.php/JOFDL/article/viewFile/19/19" TargetMode="Externa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Designing for Active Learning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Pedagogy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8" name="Picture 4" descr="steeplesJon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8424764" cy="5067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Cognitive Engagement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AU" dirty="0" smtClean="0"/>
              <a:t>.... </a:t>
            </a:r>
            <a:r>
              <a:rPr lang="en-AU" i="1" dirty="0" smtClean="0"/>
              <a:t>sustained attention to a task requiring mental effort</a:t>
            </a:r>
          </a:p>
          <a:p>
            <a:pPr>
              <a:buNone/>
            </a:pPr>
            <a:r>
              <a:rPr lang="en-AU" dirty="0" smtClean="0">
                <a:solidFill>
                  <a:schemeClr val="accent4">
                    <a:lumMod val="75000"/>
                  </a:schemeClr>
                </a:solidFill>
              </a:rPr>
              <a:t>Authentic</a:t>
            </a:r>
            <a:r>
              <a:rPr lang="en-AU" dirty="0" smtClean="0"/>
              <a:t>, </a:t>
            </a:r>
            <a:r>
              <a:rPr lang="en-AU" dirty="0" smtClean="0">
                <a:solidFill>
                  <a:schemeClr val="accent5">
                    <a:lumMod val="75000"/>
                  </a:schemeClr>
                </a:solidFill>
              </a:rPr>
              <a:t>useful learning </a:t>
            </a:r>
            <a:r>
              <a:rPr lang="en-AU" dirty="0" smtClean="0"/>
              <a:t>is produced by </a:t>
            </a:r>
            <a:r>
              <a:rPr lang="en-AU" dirty="0" smtClean="0">
                <a:solidFill>
                  <a:schemeClr val="accent2">
                    <a:lumMod val="75000"/>
                  </a:schemeClr>
                </a:solidFill>
              </a:rPr>
              <a:t>extended engagement</a:t>
            </a:r>
            <a:r>
              <a:rPr lang="en-AU" dirty="0" smtClean="0"/>
              <a:t> in </a:t>
            </a:r>
            <a:r>
              <a:rPr lang="en-AU" dirty="0" smtClean="0">
                <a:solidFill>
                  <a:schemeClr val="accent3">
                    <a:lumMod val="75000"/>
                  </a:schemeClr>
                </a:solidFill>
              </a:rPr>
              <a:t>optimally complex cognitive </a:t>
            </a:r>
            <a:r>
              <a:rPr lang="en-AU" dirty="0" smtClean="0"/>
              <a:t>activities</a:t>
            </a:r>
          </a:p>
          <a:p>
            <a:pPr>
              <a:buNone/>
            </a:pPr>
            <a:r>
              <a:rPr lang="en-AU" dirty="0" smtClean="0">
                <a:solidFill>
                  <a:schemeClr val="accent6">
                    <a:lumMod val="75000"/>
                  </a:schemeClr>
                </a:solidFill>
              </a:rPr>
              <a:t>Higher order thinking </a:t>
            </a:r>
            <a:r>
              <a:rPr lang="en-AU" dirty="0" smtClean="0"/>
              <a:t>is linked to cognitive engagement</a:t>
            </a:r>
            <a:endParaRPr lang="en-A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Optimally complex activities?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1900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3356992"/>
            <a:ext cx="8136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Where are learners NOW?</a:t>
            </a:r>
          </a:p>
          <a:p>
            <a:pPr lvl="1"/>
            <a:r>
              <a:rPr lang="en-AU" sz="2400" dirty="0" smtClean="0"/>
              <a:t>Helps determine ‘optimal’ complexity</a:t>
            </a:r>
          </a:p>
          <a:p>
            <a:endParaRPr lang="en-AU" sz="2400" dirty="0" smtClean="0"/>
          </a:p>
          <a:p>
            <a:pPr lvl="1"/>
            <a:r>
              <a:rPr lang="en-AU" sz="2400" dirty="0" smtClean="0"/>
              <a:t>How far can we expect them to move in one week? Six weeks? </a:t>
            </a:r>
            <a:br>
              <a:rPr lang="en-AU" sz="2400" dirty="0" smtClean="0"/>
            </a:br>
            <a:r>
              <a:rPr lang="en-AU" sz="2400" dirty="0" smtClean="0"/>
              <a:t>Helps determine pacing, structure and support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Cognitive Engagement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AU" dirty="0" smtClean="0"/>
              <a:t>.... </a:t>
            </a:r>
            <a:r>
              <a:rPr lang="en-AU" i="1" dirty="0" smtClean="0"/>
              <a:t>sustained attention to a task requiring mental effort</a:t>
            </a:r>
          </a:p>
          <a:p>
            <a:pPr>
              <a:buNone/>
            </a:pPr>
            <a:r>
              <a:rPr lang="en-AU" dirty="0" smtClean="0">
                <a:solidFill>
                  <a:schemeClr val="accent4">
                    <a:lumMod val="75000"/>
                  </a:schemeClr>
                </a:solidFill>
              </a:rPr>
              <a:t>Authentic</a:t>
            </a:r>
            <a:r>
              <a:rPr lang="en-AU" dirty="0" smtClean="0"/>
              <a:t>, </a:t>
            </a:r>
            <a:r>
              <a:rPr lang="en-AU" dirty="0" smtClean="0">
                <a:solidFill>
                  <a:schemeClr val="accent5">
                    <a:lumMod val="75000"/>
                  </a:schemeClr>
                </a:solidFill>
              </a:rPr>
              <a:t>useful learning </a:t>
            </a:r>
            <a:r>
              <a:rPr lang="en-AU" dirty="0" smtClean="0"/>
              <a:t>is produced by </a:t>
            </a:r>
            <a:r>
              <a:rPr lang="en-AU" dirty="0" smtClean="0">
                <a:solidFill>
                  <a:schemeClr val="accent2">
                    <a:lumMod val="75000"/>
                  </a:schemeClr>
                </a:solidFill>
              </a:rPr>
              <a:t>extended engagement</a:t>
            </a:r>
            <a:r>
              <a:rPr lang="en-AU" dirty="0" smtClean="0"/>
              <a:t> in </a:t>
            </a:r>
            <a:r>
              <a:rPr lang="en-AU" dirty="0" smtClean="0">
                <a:solidFill>
                  <a:schemeClr val="accent3">
                    <a:lumMod val="75000"/>
                  </a:schemeClr>
                </a:solidFill>
              </a:rPr>
              <a:t>optimally complex cognitive </a:t>
            </a:r>
            <a:r>
              <a:rPr lang="en-AU" dirty="0" smtClean="0"/>
              <a:t>activities</a:t>
            </a:r>
          </a:p>
          <a:p>
            <a:pPr>
              <a:buNone/>
            </a:pPr>
            <a:r>
              <a:rPr lang="en-AU" dirty="0" smtClean="0">
                <a:solidFill>
                  <a:schemeClr val="accent6">
                    <a:lumMod val="75000"/>
                  </a:schemeClr>
                </a:solidFill>
              </a:rPr>
              <a:t>Higher order thinking </a:t>
            </a:r>
            <a:r>
              <a:rPr lang="en-AU" dirty="0" smtClean="0"/>
              <a:t>is linked to cognitive engagement</a:t>
            </a:r>
            <a:endParaRPr lang="en-A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Higher order thinking? Or not?</a:t>
            </a:r>
            <a:endParaRPr lang="en-A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84784"/>
            <a:ext cx="7344815" cy="5188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6" name="Content Placeholder 5" descr="bloom's wheel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116632"/>
            <a:ext cx="5760640" cy="5760640"/>
          </a:xfrm>
        </p:spPr>
      </p:pic>
      <p:sp>
        <p:nvSpPr>
          <p:cNvPr id="7" name="TextBox 6"/>
          <p:cNvSpPr txBox="1"/>
          <p:nvPr/>
        </p:nvSpPr>
        <p:spPr>
          <a:xfrm>
            <a:off x="323528" y="5661248"/>
            <a:ext cx="80286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Image </a:t>
            </a:r>
            <a:r>
              <a:rPr lang="en-AU" dirty="0" err="1" smtClean="0"/>
              <a:t>byDoug</a:t>
            </a:r>
            <a:r>
              <a:rPr lang="en-AU" dirty="0" smtClean="0"/>
              <a:t> </a:t>
            </a:r>
            <a:r>
              <a:rPr lang="en-AU" dirty="0" err="1" smtClean="0"/>
              <a:t>Belshaw</a:t>
            </a:r>
            <a:endParaRPr lang="en-AU" dirty="0" smtClean="0"/>
          </a:p>
          <a:p>
            <a:r>
              <a:rPr lang="en-AU" dirty="0" smtClean="0">
                <a:hlinkClick r:id="rId3"/>
              </a:rPr>
              <a:t>http://www.flickr.com/photos/dougbelshaw/4100721032/sizes/o/in/photostream/</a:t>
            </a:r>
            <a:r>
              <a:rPr lang="en-AU" dirty="0" smtClean="0"/>
              <a:t> </a:t>
            </a:r>
          </a:p>
          <a:p>
            <a:r>
              <a:rPr lang="en-AU" dirty="0" smtClean="0"/>
              <a:t>Used under CC BY SA</a:t>
            </a:r>
            <a:endParaRPr lang="en-A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3 Needs in Motivation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Motivation and Value</a:t>
            </a:r>
            <a:endParaRPr lang="en-AU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Demotivating</a:t>
            </a:r>
            <a:r>
              <a:rPr lang="en-AU" dirty="0" smtClean="0"/>
              <a:t> students</a:t>
            </a:r>
            <a:endParaRPr lang="en-AU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4277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1" y="5877273"/>
            <a:ext cx="75608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AU" sz="1400" dirty="0" smtClean="0"/>
              <a:t>Hartnett, M., St. George, A., &amp; </a:t>
            </a:r>
            <a:r>
              <a:rPr lang="en-AU" sz="1400" dirty="0" err="1" smtClean="0"/>
              <a:t>Dron</a:t>
            </a:r>
            <a:r>
              <a:rPr lang="en-AU" sz="1400" dirty="0" smtClean="0"/>
              <a:t>, J. (2010). Being together: Factors that unintentionally undermine motivation. </a:t>
            </a:r>
            <a:r>
              <a:rPr lang="en-AU" sz="1400" i="1" dirty="0" smtClean="0"/>
              <a:t>Journal of Open, Flexible and Distance Learning, 15(1), 1–16. </a:t>
            </a:r>
          </a:p>
          <a:p>
            <a:pPr>
              <a:buNone/>
            </a:pPr>
            <a:r>
              <a:rPr lang="en-AU" sz="1400" dirty="0" smtClean="0">
                <a:hlinkClick r:id="rId7"/>
              </a:rPr>
              <a:t>http://journals.akoaotearoa.ac.nz/index.php/JOFDL/article/viewFile/19/19</a:t>
            </a:r>
            <a:r>
              <a:rPr lang="en-AU" sz="1400" dirty="0" smtClean="0"/>
              <a:t> 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>
              <a:buNone/>
            </a:pPr>
            <a:r>
              <a:rPr lang="en-AU" dirty="0" smtClean="0"/>
              <a:t>Tell me and I forget.</a:t>
            </a:r>
          </a:p>
          <a:p>
            <a:pPr>
              <a:buNone/>
            </a:pPr>
            <a:r>
              <a:rPr lang="en-AU" dirty="0" smtClean="0"/>
              <a:t>Teach me and I remember. </a:t>
            </a:r>
          </a:p>
          <a:p>
            <a:pPr>
              <a:buNone/>
            </a:pPr>
            <a:r>
              <a:rPr lang="en-AU" dirty="0" smtClean="0"/>
              <a:t>Involve me and I learn.</a:t>
            </a:r>
          </a:p>
          <a:p>
            <a:pPr>
              <a:buNone/>
            </a:pPr>
            <a:endParaRPr lang="en-AU" dirty="0"/>
          </a:p>
          <a:p>
            <a:pPr>
              <a:buNone/>
            </a:pPr>
            <a:r>
              <a:rPr lang="en-AU" b="1" dirty="0" smtClean="0">
                <a:solidFill>
                  <a:schemeClr val="accent3">
                    <a:lumMod val="50000"/>
                  </a:schemeClr>
                </a:solidFill>
              </a:rPr>
              <a:t>How do we </a:t>
            </a:r>
            <a:r>
              <a:rPr lang="en-AU" b="1" i="1" dirty="0" smtClean="0">
                <a:solidFill>
                  <a:schemeClr val="accent3">
                    <a:lumMod val="50000"/>
                  </a:schemeClr>
                </a:solidFill>
              </a:rPr>
              <a:t>involve</a:t>
            </a:r>
            <a:r>
              <a:rPr lang="en-AU" b="1" dirty="0" smtClean="0">
                <a:solidFill>
                  <a:schemeClr val="accent3">
                    <a:lumMod val="50000"/>
                  </a:schemeClr>
                </a:solidFill>
              </a:rPr>
              <a:t> learners?</a:t>
            </a:r>
          </a:p>
          <a:p>
            <a:pPr>
              <a:buNone/>
            </a:pPr>
            <a:r>
              <a:rPr lang="en-AU" b="1" dirty="0" smtClean="0">
                <a:solidFill>
                  <a:schemeClr val="accent4">
                    <a:lumMod val="75000"/>
                  </a:schemeClr>
                </a:solidFill>
              </a:rPr>
              <a:t>What do we involve them in?</a:t>
            </a:r>
          </a:p>
          <a:p>
            <a:pPr>
              <a:buNone/>
            </a:pPr>
            <a:r>
              <a:rPr lang="en-AU" b="1" dirty="0" smtClean="0">
                <a:solidFill>
                  <a:schemeClr val="accent5">
                    <a:lumMod val="75000"/>
                  </a:schemeClr>
                </a:solidFill>
              </a:rPr>
              <a:t>How does what we ask them to do lead to learning?</a:t>
            </a:r>
            <a:endParaRPr lang="en-AU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AU" dirty="0" smtClean="0"/>
              <a:t>Student engagement is the product of </a:t>
            </a:r>
            <a:r>
              <a:rPr lang="en-AU" dirty="0" smtClean="0">
                <a:solidFill>
                  <a:schemeClr val="accent5">
                    <a:lumMod val="75000"/>
                  </a:schemeClr>
                </a:solidFill>
              </a:rPr>
              <a:t>motivation </a:t>
            </a:r>
            <a:r>
              <a:rPr lang="en-AU" dirty="0" smtClean="0"/>
              <a:t>and </a:t>
            </a:r>
            <a:r>
              <a:rPr lang="en-AU" dirty="0" smtClean="0">
                <a:solidFill>
                  <a:schemeClr val="accent6">
                    <a:lumMod val="75000"/>
                  </a:schemeClr>
                </a:solidFill>
              </a:rPr>
              <a:t>active learning</a:t>
            </a:r>
            <a:r>
              <a:rPr lang="en-AU" dirty="0" smtClean="0"/>
              <a:t>. It is a product rather than a sum because it will not occur if either element is missing.</a:t>
            </a:r>
          </a:p>
          <a:p>
            <a:pPr>
              <a:buNone/>
            </a:pPr>
            <a:r>
              <a:rPr lang="en-AU" dirty="0" smtClean="0"/>
              <a:t>-Elizabeth F. Barkley</a:t>
            </a:r>
          </a:p>
          <a:p>
            <a:pPr>
              <a:buNone/>
            </a:pPr>
            <a:endParaRPr lang="en-AU" dirty="0"/>
          </a:p>
          <a:p>
            <a:pPr>
              <a:buNone/>
            </a:pPr>
            <a:r>
              <a:rPr lang="en-AU" dirty="0" smtClean="0">
                <a:solidFill>
                  <a:schemeClr val="accent5">
                    <a:lumMod val="75000"/>
                  </a:schemeClr>
                </a:solidFill>
              </a:rPr>
              <a:t>Motivation</a:t>
            </a:r>
            <a:r>
              <a:rPr lang="en-AU" dirty="0" smtClean="0"/>
              <a:t> x </a:t>
            </a:r>
            <a:r>
              <a:rPr lang="en-AU" dirty="0" smtClean="0">
                <a:solidFill>
                  <a:schemeClr val="accent6">
                    <a:lumMod val="75000"/>
                  </a:schemeClr>
                </a:solidFill>
              </a:rPr>
              <a:t>Active Learning </a:t>
            </a:r>
            <a:r>
              <a:rPr lang="en-AU" dirty="0" smtClean="0"/>
              <a:t>= Engagement</a:t>
            </a:r>
            <a:endParaRPr lang="en-A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AU" dirty="0" smtClean="0"/>
              <a:t>Questions?</a:t>
            </a:r>
            <a:endParaRPr lang="en-A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8998"/>
          </a:xfrm>
        </p:spPr>
        <p:txBody>
          <a:bodyPr>
            <a:normAutofit/>
          </a:bodyPr>
          <a:lstStyle/>
          <a:p>
            <a:pPr lvl="0"/>
            <a:r>
              <a:rPr lang="en-AU" sz="3600" dirty="0" smtClean="0"/>
              <a:t>Get learners involved in an (active) process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Set learning tasks which </a:t>
            </a:r>
            <a:r>
              <a:rPr lang="en-AU" i="1" dirty="0" smtClean="0"/>
              <a:t>require</a:t>
            </a:r>
            <a:r>
              <a:rPr lang="en-AU" dirty="0" smtClean="0"/>
              <a:t> the intended activities</a:t>
            </a:r>
          </a:p>
          <a:p>
            <a:r>
              <a:rPr lang="en-AU" dirty="0" smtClean="0"/>
              <a:t>Be clear about intended activity: </a:t>
            </a:r>
            <a:br>
              <a:rPr lang="en-AU" dirty="0" smtClean="0"/>
            </a:br>
            <a:r>
              <a:rPr lang="en-AU" dirty="0" smtClean="0"/>
              <a:t>What, How, Why, How well?</a:t>
            </a:r>
          </a:p>
          <a:p>
            <a:r>
              <a:rPr lang="en-AU" dirty="0" smtClean="0"/>
              <a:t>Be clear about links between learning tasks and objectives of course</a:t>
            </a:r>
          </a:p>
          <a:p>
            <a:r>
              <a:rPr lang="en-AU" dirty="0" smtClean="0"/>
              <a:t>Consider motivation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 example</a:t>
            </a:r>
            <a:endParaRPr lang="en-AU" dirty="0"/>
          </a:p>
        </p:txBody>
      </p:sp>
      <p:pic>
        <p:nvPicPr>
          <p:cNvPr id="4" name="Picture 4" descr="757Timeline2009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552" y="1194149"/>
            <a:ext cx="7920880" cy="2755089"/>
          </a:xfrm>
          <a:noFill/>
          <a:ln/>
        </p:spPr>
      </p:pic>
      <p:sp>
        <p:nvSpPr>
          <p:cNvPr id="5" name="TextBox 4"/>
          <p:cNvSpPr txBox="1"/>
          <p:nvPr/>
        </p:nvSpPr>
        <p:spPr>
          <a:xfrm>
            <a:off x="395536" y="3789040"/>
            <a:ext cx="77048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="1" dirty="0" smtClean="0"/>
              <a:t>Learning Outcomes</a:t>
            </a:r>
            <a:endParaRPr lang="en-AU" b="1" dirty="0" smtClean="0"/>
          </a:p>
          <a:p>
            <a:r>
              <a:rPr lang="en-NZ" dirty="0" smtClean="0"/>
              <a:t>Students who successfully complete this course should be able to:</a:t>
            </a:r>
            <a:endParaRPr lang="en-AU" dirty="0" smtClean="0"/>
          </a:p>
          <a:p>
            <a:pPr marL="360363" lvl="0" indent="-360363">
              <a:buFont typeface="Arial" pitchFamily="34" charset="0"/>
              <a:buChar char="•"/>
            </a:pPr>
            <a:r>
              <a:rPr lang="en-NZ" dirty="0" smtClean="0"/>
              <a:t>Demonstrate developing information literacy in locating, evaluating and using relevant information from the internet </a:t>
            </a:r>
            <a:endParaRPr lang="en-AU" dirty="0" smtClean="0"/>
          </a:p>
          <a:p>
            <a:pPr marL="360363" lvl="0" indent="-360363">
              <a:buFont typeface="Arial" pitchFamily="34" charset="0"/>
              <a:buChar char="•"/>
            </a:pPr>
            <a:r>
              <a:rPr lang="en-NZ" dirty="0" smtClean="0"/>
              <a:t>Compare and contrast learning theories</a:t>
            </a:r>
            <a:endParaRPr lang="en-AU" dirty="0" smtClean="0"/>
          </a:p>
          <a:p>
            <a:pPr marL="360363" lvl="0" indent="-360363">
              <a:buFont typeface="Arial" pitchFamily="34" charset="0"/>
              <a:buChar char="•"/>
            </a:pPr>
            <a:r>
              <a:rPr lang="en-NZ" dirty="0" smtClean="0"/>
              <a:t>Identify appropriate information and communication technologies for effective learning  </a:t>
            </a:r>
            <a:endParaRPr lang="en-AU" dirty="0" smtClean="0"/>
          </a:p>
          <a:p>
            <a:pPr marL="360363" lvl="0" indent="-360363">
              <a:buFont typeface="Arial" pitchFamily="34" charset="0"/>
              <a:buChar char="•"/>
            </a:pPr>
            <a:r>
              <a:rPr lang="en-NZ" dirty="0" smtClean="0"/>
              <a:t>Apply knowledge of learning theory and instructional design in developing material for E-Learning</a:t>
            </a:r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 example</a:t>
            </a:r>
            <a:endParaRPr lang="en-AU" dirty="0"/>
          </a:p>
        </p:txBody>
      </p:sp>
      <p:pic>
        <p:nvPicPr>
          <p:cNvPr id="4" name="Picture 4" descr="757Timeline2009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552" y="1194149"/>
            <a:ext cx="7920880" cy="2755089"/>
          </a:xfrm>
          <a:noFill/>
          <a:ln/>
        </p:spPr>
      </p:pic>
      <p:sp>
        <p:nvSpPr>
          <p:cNvPr id="5" name="Rounded Rectangle 4"/>
          <p:cNvSpPr/>
          <p:nvPr/>
        </p:nvSpPr>
        <p:spPr>
          <a:xfrm>
            <a:off x="1115616" y="1268760"/>
            <a:ext cx="1080120" cy="1872208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TextBox 5"/>
          <p:cNvSpPr txBox="1"/>
          <p:nvPr/>
        </p:nvSpPr>
        <p:spPr>
          <a:xfrm>
            <a:off x="179512" y="3645024"/>
            <a:ext cx="84969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At the conclusion of Module One, you should be able to:</a:t>
            </a:r>
            <a:endParaRPr lang="en-AU" dirty="0" smtClean="0"/>
          </a:p>
          <a:p>
            <a:pPr marL="360363" lvl="0" indent="-360363">
              <a:buFont typeface="Arial" pitchFamily="34" charset="0"/>
              <a:buChar char="•"/>
            </a:pPr>
            <a:r>
              <a:rPr lang="en-NZ" dirty="0" smtClean="0">
                <a:solidFill>
                  <a:schemeClr val="accent2">
                    <a:lumMod val="75000"/>
                  </a:schemeClr>
                </a:solidFill>
              </a:rPr>
              <a:t>Demonstrate understanding </a:t>
            </a:r>
            <a:r>
              <a:rPr lang="en-NZ" dirty="0" smtClean="0"/>
              <a:t>of the background of instructional design, including basic ID models</a:t>
            </a:r>
            <a:endParaRPr lang="en-AU" dirty="0" smtClean="0"/>
          </a:p>
          <a:p>
            <a:pPr marL="360363" lvl="0" indent="-360363">
              <a:buFont typeface="Arial" pitchFamily="34" charset="0"/>
              <a:buChar char="•"/>
            </a:pPr>
            <a:r>
              <a:rPr lang="en-NZ" dirty="0" smtClean="0">
                <a:solidFill>
                  <a:schemeClr val="accent3">
                    <a:lumMod val="75000"/>
                  </a:schemeClr>
                </a:solidFill>
              </a:rPr>
              <a:t>Apply broad ID frameworks </a:t>
            </a:r>
            <a:r>
              <a:rPr lang="en-NZ" dirty="0" smtClean="0"/>
              <a:t>to instructional design tasks in context</a:t>
            </a:r>
            <a:endParaRPr lang="en-AU" dirty="0" smtClean="0"/>
          </a:p>
          <a:p>
            <a:pPr marL="360363" lvl="0" indent="-360363">
              <a:buFont typeface="Arial" pitchFamily="34" charset="0"/>
              <a:buChar char="•"/>
            </a:pPr>
            <a:r>
              <a:rPr lang="en-NZ" dirty="0" smtClean="0">
                <a:solidFill>
                  <a:schemeClr val="accent5">
                    <a:lumMod val="75000"/>
                  </a:schemeClr>
                </a:solidFill>
              </a:rPr>
              <a:t>Describe the relationships </a:t>
            </a:r>
            <a:r>
              <a:rPr lang="en-NZ" dirty="0" smtClean="0"/>
              <a:t>between historical views on ID and more contemporary notions of learning design</a:t>
            </a:r>
            <a:endParaRPr lang="en-AU" dirty="0" smtClean="0"/>
          </a:p>
          <a:p>
            <a:pPr marL="360363" lvl="0" indent="-360363">
              <a:buFont typeface="Arial" pitchFamily="34" charset="0"/>
              <a:buChar char="•"/>
            </a:pPr>
            <a:r>
              <a:rPr lang="en-NZ" dirty="0" smtClean="0"/>
              <a:t>Use the internet to </a:t>
            </a:r>
            <a:r>
              <a:rPr lang="en-NZ" dirty="0" smtClean="0">
                <a:solidFill>
                  <a:schemeClr val="accent6">
                    <a:lumMod val="75000"/>
                  </a:schemeClr>
                </a:solidFill>
              </a:rPr>
              <a:t>find authoritative supporting material </a:t>
            </a:r>
            <a:r>
              <a:rPr lang="en-NZ" dirty="0" smtClean="0"/>
              <a:t>on instructional design and learning design</a:t>
            </a:r>
            <a:endParaRPr lang="en-AU" dirty="0" smtClean="0"/>
          </a:p>
          <a:p>
            <a:pPr marL="360363" lvl="0" indent="-360363">
              <a:buFont typeface="Arial" pitchFamily="34" charset="0"/>
              <a:buChar char="•"/>
            </a:pPr>
            <a:r>
              <a:rPr lang="en-NZ" dirty="0" smtClean="0">
                <a:solidFill>
                  <a:srgbClr val="FF0000"/>
                </a:solidFill>
              </a:rPr>
              <a:t>Identify</a:t>
            </a:r>
            <a:r>
              <a:rPr lang="en-NZ" dirty="0" smtClean="0"/>
              <a:t> broad categories of learning theory and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link learning theory to design practice</a:t>
            </a:r>
            <a:endParaRPr lang="en-AU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A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Module One Intended Activity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 smtClean="0"/>
              <a:t>Find authoritative information</a:t>
            </a:r>
          </a:p>
          <a:p>
            <a:r>
              <a:rPr lang="en-AU" dirty="0" smtClean="0"/>
              <a:t>Read for understanding</a:t>
            </a:r>
          </a:p>
          <a:p>
            <a:pPr lvl="1"/>
            <a:r>
              <a:rPr lang="en-AU" dirty="0" smtClean="0"/>
              <a:t>Background to ID</a:t>
            </a:r>
          </a:p>
          <a:p>
            <a:pPr lvl="1"/>
            <a:r>
              <a:rPr lang="en-AU" dirty="0" smtClean="0"/>
              <a:t>Relationships between old and new views of ID</a:t>
            </a:r>
          </a:p>
          <a:p>
            <a:r>
              <a:rPr lang="en-AU" dirty="0" smtClean="0"/>
              <a:t>Demonstrate understanding</a:t>
            </a:r>
          </a:p>
          <a:p>
            <a:pPr lvl="1"/>
            <a:r>
              <a:rPr lang="en-AU" dirty="0" smtClean="0"/>
              <a:t>Identification of ID principles</a:t>
            </a:r>
          </a:p>
          <a:p>
            <a:pPr lvl="1"/>
            <a:r>
              <a:rPr lang="en-AU" dirty="0" smtClean="0"/>
              <a:t>Description of ID principles and practices</a:t>
            </a:r>
          </a:p>
          <a:p>
            <a:pPr lvl="1"/>
            <a:r>
              <a:rPr lang="en-AU" dirty="0" smtClean="0"/>
              <a:t>Application of ID frameworks</a:t>
            </a:r>
          </a:p>
          <a:p>
            <a:r>
              <a:rPr lang="en-AU" dirty="0" smtClean="0"/>
              <a:t>Complete Authentic ID tasks</a:t>
            </a:r>
          </a:p>
          <a:p>
            <a:r>
              <a:rPr lang="en-AU" dirty="0" smtClean="0"/>
              <a:t>Link theory and practice</a:t>
            </a:r>
          </a:p>
          <a:p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Module One Tasks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NZ" sz="2000" dirty="0" smtClean="0"/>
              <a:t>Information Search Task 1.1</a:t>
            </a:r>
            <a:endParaRPr lang="en-AU" sz="2000" dirty="0" smtClean="0"/>
          </a:p>
          <a:p>
            <a:pPr>
              <a:buNone/>
            </a:pPr>
            <a:r>
              <a:rPr lang="en-NZ" sz="2000" dirty="0" smtClean="0"/>
              <a:t>Reading task 1.2</a:t>
            </a:r>
            <a:endParaRPr lang="en-AU" sz="2000" dirty="0" smtClean="0"/>
          </a:p>
          <a:p>
            <a:pPr>
              <a:buNone/>
            </a:pPr>
            <a:r>
              <a:rPr lang="en-NZ" sz="2000" dirty="0" smtClean="0"/>
              <a:t>Discussion Task 1.3</a:t>
            </a:r>
          </a:p>
          <a:p>
            <a:pPr>
              <a:buNone/>
            </a:pPr>
            <a:r>
              <a:rPr lang="en-NZ" sz="2000" dirty="0" smtClean="0"/>
              <a:t>Formal Reflection</a:t>
            </a:r>
            <a:endParaRPr lang="en-AU" sz="2000" dirty="0" smtClean="0"/>
          </a:p>
          <a:p>
            <a:pPr>
              <a:buNone/>
            </a:pPr>
            <a:r>
              <a:rPr lang="en-NZ" sz="2000" dirty="0" smtClean="0"/>
              <a:t>Web Search Task 1.4: Find resources for front end analysis</a:t>
            </a:r>
            <a:endParaRPr lang="en-AU" sz="2000" dirty="0" smtClean="0"/>
          </a:p>
          <a:p>
            <a:pPr>
              <a:buNone/>
            </a:pPr>
            <a:r>
              <a:rPr lang="en-NZ" sz="2000" dirty="0" smtClean="0"/>
              <a:t>Reflection Task 1.5: Linking Goals, Analysis and Objectives</a:t>
            </a:r>
          </a:p>
          <a:p>
            <a:pPr>
              <a:buNone/>
            </a:pPr>
            <a:r>
              <a:rPr lang="en-NZ" sz="2000" dirty="0" smtClean="0"/>
              <a:t>Reflection task 1.6: The role of assessment</a:t>
            </a:r>
            <a:endParaRPr lang="en-AU" sz="2000" dirty="0" smtClean="0"/>
          </a:p>
          <a:p>
            <a:pPr>
              <a:buNone/>
            </a:pPr>
            <a:r>
              <a:rPr lang="en-NZ" sz="2000" dirty="0" smtClean="0"/>
              <a:t>Reading Task 1.7: Mays and de </a:t>
            </a:r>
            <a:r>
              <a:rPr lang="en-NZ" sz="2000" dirty="0" err="1" smtClean="0"/>
              <a:t>Freitas</a:t>
            </a:r>
            <a:endParaRPr lang="en-NZ" sz="2000" dirty="0" smtClean="0"/>
          </a:p>
          <a:p>
            <a:pPr>
              <a:buNone/>
            </a:pPr>
            <a:r>
              <a:rPr lang="en-NZ" sz="2000" dirty="0" smtClean="0"/>
              <a:t>Reading task 1.8: </a:t>
            </a:r>
            <a:r>
              <a:rPr lang="en-NZ" sz="2000" dirty="0" err="1" smtClean="0"/>
              <a:t>Prawat</a:t>
            </a:r>
            <a:r>
              <a:rPr lang="en-NZ" sz="2000" dirty="0" smtClean="0"/>
              <a:t> (1996)</a:t>
            </a:r>
            <a:endParaRPr lang="en-AU" sz="2000" dirty="0" smtClean="0"/>
          </a:p>
          <a:p>
            <a:pPr>
              <a:buNone/>
            </a:pPr>
            <a:r>
              <a:rPr lang="en-NZ" sz="2000" dirty="0" smtClean="0"/>
              <a:t>Wiki Task 1.9: Categorising pedagogies</a:t>
            </a:r>
            <a:endParaRPr lang="en-AU" sz="2000" dirty="0" smtClean="0"/>
          </a:p>
          <a:p>
            <a:pPr>
              <a:buNone/>
            </a:pPr>
            <a:r>
              <a:rPr lang="en-NZ" sz="2000" dirty="0" smtClean="0"/>
              <a:t>Reading Task 1.10: Steeples, Jones and Goodyear (2002)</a:t>
            </a:r>
            <a:endParaRPr lang="en-AU" sz="2000" dirty="0" smtClean="0"/>
          </a:p>
          <a:p>
            <a:pPr>
              <a:buNone/>
            </a:pPr>
            <a:r>
              <a:rPr lang="en-NZ" sz="2000" dirty="0" smtClean="0"/>
              <a:t>Reading Task 1.11: Dick, Carey and Carey (1999)</a:t>
            </a:r>
            <a:r>
              <a:rPr lang="en-NZ" sz="2000" b="1" dirty="0" smtClean="0"/>
              <a:t> </a:t>
            </a:r>
          </a:p>
          <a:p>
            <a:pPr>
              <a:buNone/>
            </a:pPr>
            <a:r>
              <a:rPr lang="en-NZ" sz="2000" b="1" dirty="0" smtClean="0"/>
              <a:t>Learning Theories Assignment</a:t>
            </a:r>
          </a:p>
          <a:p>
            <a:pPr>
              <a:buNone/>
            </a:pPr>
            <a:endParaRPr lang="en-AU" sz="2000" dirty="0" smtClean="0"/>
          </a:p>
          <a:p>
            <a:pPr>
              <a:buNone/>
            </a:pPr>
            <a:endParaRPr lang="en-AU" sz="2000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Task Examples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Discussion Task</a:t>
            </a:r>
          </a:p>
          <a:p>
            <a:r>
              <a:rPr lang="en-AU" dirty="0" smtClean="0"/>
              <a:t>Reading Task</a:t>
            </a:r>
          </a:p>
          <a:p>
            <a:r>
              <a:rPr lang="en-AU" dirty="0" smtClean="0"/>
              <a:t>Wiki Task</a:t>
            </a:r>
            <a:endParaRPr lang="en-A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 developmental approach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412776"/>
          <a:ext cx="8229600" cy="50647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42392"/>
                <a:gridCol w="3744416"/>
                <a:gridCol w="4042792"/>
              </a:tblGrid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b="0" dirty="0" smtClean="0"/>
                        <a:t>1-3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400" b="0" dirty="0" smtClean="0"/>
                        <a:t>Information Search Task 1.1</a:t>
                      </a:r>
                      <a:endParaRPr lang="en-AU" sz="1400" b="0" dirty="0" smtClean="0"/>
                    </a:p>
                    <a:p>
                      <a:pPr>
                        <a:buNone/>
                      </a:pPr>
                      <a:r>
                        <a:rPr lang="en-NZ" sz="1400" b="0" dirty="0" smtClean="0"/>
                        <a:t>Reading task 1.2</a:t>
                      </a:r>
                      <a:endParaRPr lang="en-A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b="0" dirty="0" smtClean="0"/>
                        <a:t>Understanding ID basics</a:t>
                      </a:r>
                      <a:endParaRPr lang="en-AU" sz="1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2-3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400" dirty="0" smtClean="0"/>
                        <a:t>Discussion Task 1.3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b="0" dirty="0" smtClean="0"/>
                        <a:t>Working beyond ‘comprehension’ towards</a:t>
                      </a:r>
                      <a:r>
                        <a:rPr lang="en-AU" sz="1400" b="0" baseline="0" dirty="0" smtClean="0"/>
                        <a:t> application, analysis and synthesis of early ideas.  Sets up formal reflection</a:t>
                      </a:r>
                      <a:endParaRPr lang="en-AU" sz="1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3-4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Formal Reflection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b="0" dirty="0" smtClean="0"/>
                        <a:t>Opportunity for early feedback (Week 3-4) based on early engagement</a:t>
                      </a:r>
                      <a:r>
                        <a:rPr lang="en-AU" sz="1400" b="0" baseline="0" dirty="0" smtClean="0"/>
                        <a:t> in course content.</a:t>
                      </a:r>
                      <a:endParaRPr lang="en-AU" sz="1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 smtClean="0"/>
                        <a:t>3-5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400" dirty="0" smtClean="0"/>
                        <a:t>Web Search Task 1.4: Find resources for front end analysis</a:t>
                      </a:r>
                      <a:endParaRPr lang="en-AU" sz="1400" dirty="0" smtClean="0"/>
                    </a:p>
                    <a:p>
                      <a:pPr>
                        <a:buNone/>
                      </a:pPr>
                      <a:r>
                        <a:rPr lang="en-NZ" sz="1400" dirty="0" smtClean="0"/>
                        <a:t>Reflection Task 1.5: Linking Goals, Analysis and Objectives</a:t>
                      </a:r>
                    </a:p>
                    <a:p>
                      <a:pPr>
                        <a:buNone/>
                      </a:pPr>
                      <a:r>
                        <a:rPr lang="en-NZ" sz="1400" dirty="0" smtClean="0"/>
                        <a:t>Reflection task 1.6: The role of assessment</a:t>
                      </a:r>
                      <a:endParaRPr lang="en-A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b="0" dirty="0" smtClean="0"/>
                        <a:t>Moving</a:t>
                      </a:r>
                      <a:r>
                        <a:rPr lang="en-AU" sz="1400" b="0" baseline="0" dirty="0" smtClean="0"/>
                        <a:t> to deeper understanding of ID basic, focus on particular content</a:t>
                      </a:r>
                    </a:p>
                    <a:p>
                      <a:r>
                        <a:rPr lang="en-AU" sz="1400" b="0" baseline="0" dirty="0" smtClean="0"/>
                        <a:t>Beyond ‘reading’ to reflection, situation, analysis</a:t>
                      </a:r>
                      <a:endParaRPr lang="en-AU" sz="1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 smtClean="0"/>
                        <a:t>4-5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400" dirty="0" smtClean="0"/>
                        <a:t>Reading Task 1.7: Mayes and de </a:t>
                      </a:r>
                      <a:r>
                        <a:rPr lang="en-NZ" sz="1400" dirty="0" err="1" smtClean="0"/>
                        <a:t>Freitas</a:t>
                      </a:r>
                      <a:endParaRPr lang="en-NZ" sz="1400" dirty="0" smtClean="0"/>
                    </a:p>
                    <a:p>
                      <a:pPr>
                        <a:buNone/>
                      </a:pPr>
                      <a:r>
                        <a:rPr lang="en-NZ" sz="1400" dirty="0" smtClean="0"/>
                        <a:t>Reading task 1.8: </a:t>
                      </a:r>
                      <a:r>
                        <a:rPr lang="en-NZ" sz="1400" dirty="0" err="1" smtClean="0"/>
                        <a:t>Prawat</a:t>
                      </a:r>
                      <a:r>
                        <a:rPr lang="en-NZ" sz="1400" dirty="0" smtClean="0"/>
                        <a:t> (1996)</a:t>
                      </a:r>
                      <a:endParaRPr lang="en-A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Key frameworks</a:t>
                      </a:r>
                      <a:r>
                        <a:rPr lang="en-AU" sz="1400" baseline="0" dirty="0" smtClean="0"/>
                        <a:t> to support understanding of learning theory.  Read&gt;Reflect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b="1" dirty="0" smtClean="0"/>
                        <a:t>4-5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dirty="0" smtClean="0"/>
                        <a:t>Wiki Task 1.9: Categorising pedagogies</a:t>
                      </a:r>
                      <a:endParaRPr lang="en-AU" sz="1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Exercise</a:t>
                      </a:r>
                      <a:r>
                        <a:rPr lang="en-AU" sz="1400" baseline="0" dirty="0" smtClean="0"/>
                        <a:t> to move from comprehension to analysis of learning theory.  Sets up first assignment work</a:t>
                      </a:r>
                      <a:endParaRPr lang="en-A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400" b="1" dirty="0" smtClean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400" dirty="0" smtClean="0"/>
                        <a:t>Reading Task 1.10: Steeples, Jones and Goodyear (2002)</a:t>
                      </a:r>
                      <a:endParaRPr lang="en-AU" sz="1400" dirty="0" smtClean="0"/>
                    </a:p>
                    <a:p>
                      <a:pPr>
                        <a:buNone/>
                      </a:pPr>
                      <a:r>
                        <a:rPr lang="en-NZ" sz="1400" dirty="0" smtClean="0"/>
                        <a:t>Reading Task 1.11: Dick, Carey and Carey (1999) </a:t>
                      </a:r>
                      <a:endParaRPr lang="en-NZ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Rounds</a:t>
                      </a:r>
                      <a:r>
                        <a:rPr lang="en-AU" sz="1400" baseline="0" dirty="0" smtClean="0"/>
                        <a:t> out the Module.  Sets up later course work</a:t>
                      </a:r>
                      <a:endParaRPr lang="en-A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b="1" dirty="0" smtClean="0"/>
                        <a:t>7-8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dirty="0" smtClean="0"/>
                        <a:t>Learning Theories Assignment</a:t>
                      </a:r>
                      <a:endParaRPr lang="en-NZ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b="0" dirty="0" smtClean="0"/>
                        <a:t>Assesses</a:t>
                      </a:r>
                      <a:r>
                        <a:rPr lang="en-AU" sz="1400" b="0" baseline="0" dirty="0" smtClean="0"/>
                        <a:t> key content in Module One</a:t>
                      </a:r>
                      <a:endParaRPr lang="en-AU" sz="1400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mtClean="0"/>
              <a:t>Questions?</a:t>
            </a:r>
            <a:endParaRPr lang="en-A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>
              <a:buNone/>
            </a:pPr>
            <a:r>
              <a:rPr lang="en-AU" dirty="0" smtClean="0"/>
              <a:t>‘Active learning’ describes approaches in which students </a:t>
            </a:r>
            <a:r>
              <a:rPr lang="en-AU" dirty="0" smtClean="0">
                <a:solidFill>
                  <a:schemeClr val="accent6">
                    <a:lumMod val="75000"/>
                  </a:schemeClr>
                </a:solidFill>
              </a:rPr>
              <a:t>engage</a:t>
            </a:r>
            <a:r>
              <a:rPr lang="en-AU" dirty="0" smtClean="0"/>
              <a:t> the material they study </a:t>
            </a:r>
            <a:r>
              <a:rPr lang="en-A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through activity</a:t>
            </a:r>
            <a:r>
              <a:rPr lang="en-AU" dirty="0" smtClean="0"/>
              <a:t>.  </a:t>
            </a:r>
          </a:p>
          <a:p>
            <a:pPr>
              <a:buNone/>
            </a:pPr>
            <a:r>
              <a:rPr lang="en-AU" dirty="0" smtClean="0"/>
              <a:t>Active learning is contrasted with ‘standard’ modes of instruction in which teachers do most of the talking and students are (mostly) passive--listening, watching or reading with limited </a:t>
            </a:r>
            <a:r>
              <a:rPr lang="en-AU" dirty="0" smtClean="0">
                <a:solidFill>
                  <a:schemeClr val="accent3">
                    <a:lumMod val="75000"/>
                  </a:schemeClr>
                </a:solidFill>
              </a:rPr>
              <a:t>cognitive engagement</a:t>
            </a:r>
            <a:r>
              <a:rPr lang="en-AU" dirty="0" smtClean="0"/>
              <a:t>.</a:t>
            </a:r>
          </a:p>
          <a:p>
            <a:pPr>
              <a:buNone/>
            </a:pPr>
            <a:r>
              <a:rPr lang="en-AU" dirty="0" smtClean="0"/>
              <a:t>Active learning is not exclusive of lectures (or similar)...but seeks to </a:t>
            </a:r>
            <a:r>
              <a:rPr lang="en-AU" dirty="0" smtClean="0">
                <a:solidFill>
                  <a:schemeClr val="accent2">
                    <a:lumMod val="75000"/>
                  </a:schemeClr>
                </a:solidFill>
              </a:rPr>
              <a:t>extend learning activity beyond the passive</a:t>
            </a:r>
            <a:r>
              <a:rPr lang="en-AU" dirty="0" smtClean="0"/>
              <a:t>.</a:t>
            </a:r>
            <a:endParaRPr lang="en-A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Designing for Active Learning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What needs to be learned?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AU" b="1" dirty="0" smtClean="0"/>
              <a:t>Identify the difference between what learners </a:t>
            </a:r>
            <a:r>
              <a:rPr lang="en-AU" b="1" dirty="0" smtClean="0">
                <a:solidFill>
                  <a:schemeClr val="accent6"/>
                </a:solidFill>
              </a:rPr>
              <a:t>can do now </a:t>
            </a:r>
            <a:r>
              <a:rPr lang="en-AU" b="1" dirty="0" smtClean="0"/>
              <a:t>and what they </a:t>
            </a:r>
            <a:r>
              <a:rPr lang="en-AU" b="1" dirty="0" smtClean="0">
                <a:solidFill>
                  <a:schemeClr val="accent2"/>
                </a:solidFill>
              </a:rPr>
              <a:t>should be able to do at the end of the course</a:t>
            </a:r>
            <a:r>
              <a:rPr lang="en-AU" b="1" dirty="0" smtClean="0"/>
              <a:t>, then devise a process for </a:t>
            </a:r>
            <a:r>
              <a:rPr lang="en-AU" b="1" dirty="0" smtClean="0">
                <a:solidFill>
                  <a:schemeClr val="tx2"/>
                </a:solidFill>
              </a:rPr>
              <a:t>eliminating that difference </a:t>
            </a:r>
            <a:r>
              <a:rPr lang="en-AU" b="1" dirty="0" smtClean="0"/>
              <a:t>and a way to </a:t>
            </a:r>
            <a:r>
              <a:rPr lang="en-AU" b="1" dirty="0" smtClean="0">
                <a:solidFill>
                  <a:schemeClr val="accent4"/>
                </a:solidFill>
              </a:rPr>
              <a:t>determine if it that has been achieved</a:t>
            </a:r>
            <a:r>
              <a:rPr lang="en-AU" dirty="0" smtClean="0"/>
              <a:t>.</a:t>
            </a:r>
          </a:p>
          <a:p>
            <a:pPr>
              <a:buNone/>
            </a:pPr>
            <a:r>
              <a:rPr lang="en-AU" dirty="0" smtClean="0"/>
              <a:t>(or refer to the course objectives...and then unpack them for each unit/module)</a:t>
            </a:r>
            <a:endParaRPr lang="en-A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What type of learning is involved?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4784"/>
          <a:ext cx="8229600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Extent of learning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1900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5536" y="4869160"/>
            <a:ext cx="38884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What do learners already know?</a:t>
            </a:r>
          </a:p>
          <a:p>
            <a:r>
              <a:rPr lang="en-AU" dirty="0" smtClean="0"/>
              <a:t>What can they do?</a:t>
            </a:r>
          </a:p>
          <a:p>
            <a:r>
              <a:rPr lang="en-AU" dirty="0" smtClean="0"/>
              <a:t>What do they believe?</a:t>
            </a:r>
          </a:p>
          <a:p>
            <a:r>
              <a:rPr lang="en-AU" dirty="0" smtClean="0"/>
              <a:t>What experience do they have?</a:t>
            </a:r>
          </a:p>
          <a:p>
            <a:r>
              <a:rPr lang="en-AU" dirty="0" smtClean="0"/>
              <a:t>What contexts can they work in?</a:t>
            </a:r>
          </a:p>
          <a:p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4788024" y="4869160"/>
            <a:ext cx="40324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dirty="0" smtClean="0"/>
              <a:t>What do learners need to be able to do?</a:t>
            </a:r>
          </a:p>
          <a:p>
            <a:pPr algn="r"/>
            <a:r>
              <a:rPr lang="en-AU" dirty="0" smtClean="0"/>
              <a:t>Where will they work?</a:t>
            </a:r>
          </a:p>
          <a:p>
            <a:pPr algn="r"/>
            <a:r>
              <a:rPr lang="en-AU" dirty="0" smtClean="0"/>
              <a:t>What experience do they need?</a:t>
            </a:r>
          </a:p>
          <a:p>
            <a:pPr algn="r"/>
            <a:r>
              <a:rPr lang="en-AU" dirty="0" smtClean="0"/>
              <a:t>What beliefs, attitudes, skills and abilities do they lack?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3356992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/>
              <a:t>How far do we expect learners to move down the continuum?  </a:t>
            </a:r>
          </a:p>
          <a:p>
            <a:pPr algn="ctr"/>
            <a:r>
              <a:rPr lang="en-AU" sz="2400" dirty="0" smtClean="0"/>
              <a:t>How much learning is ‘enough’?</a:t>
            </a:r>
          </a:p>
          <a:p>
            <a:pPr algn="ctr"/>
            <a:r>
              <a:rPr lang="en-AU" sz="2400" dirty="0" smtClean="0"/>
              <a:t>What progress/change is implied?</a:t>
            </a:r>
            <a:endParaRPr lang="en-A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Learning as a (developmental) process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1324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59632" y="2996952"/>
            <a:ext cx="6638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Gradual movement toward greater understanding, higher skill levels</a:t>
            </a:r>
            <a:endParaRPr lang="en-AU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395536" y="3429000"/>
          <a:ext cx="8352928" cy="1200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Diagram 8"/>
          <p:cNvGraphicFramePr/>
          <p:nvPr/>
        </p:nvGraphicFramePr>
        <p:xfrm>
          <a:off x="467544" y="5085184"/>
          <a:ext cx="8280920" cy="1200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Course as a Process</a:t>
            </a:r>
            <a:endParaRPr lang="en-GB" dirty="0"/>
          </a:p>
        </p:txBody>
      </p:sp>
      <p:pic>
        <p:nvPicPr>
          <p:cNvPr id="27652" name="Picture 4" descr="757Timeline2009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844675"/>
            <a:ext cx="8974138" cy="31210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1532</Words>
  <Application>Microsoft Office PowerPoint</Application>
  <PresentationFormat>On-screen Show (4:3)</PresentationFormat>
  <Paragraphs>234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Designing for Active Learning</vt:lpstr>
      <vt:lpstr>Slide 2</vt:lpstr>
      <vt:lpstr>Slide 3</vt:lpstr>
      <vt:lpstr>Designing for Active Learning</vt:lpstr>
      <vt:lpstr>What needs to be learned?</vt:lpstr>
      <vt:lpstr>What type of learning is involved?</vt:lpstr>
      <vt:lpstr>Extent of learning</vt:lpstr>
      <vt:lpstr>Learning as a (developmental) process</vt:lpstr>
      <vt:lpstr>Course as a Process</vt:lpstr>
      <vt:lpstr>Pedagogy</vt:lpstr>
      <vt:lpstr>Slide 11</vt:lpstr>
      <vt:lpstr>Cognitive Engagement</vt:lpstr>
      <vt:lpstr>Optimally complex activities?</vt:lpstr>
      <vt:lpstr>Cognitive Engagement</vt:lpstr>
      <vt:lpstr>Higher order thinking? Or not?</vt:lpstr>
      <vt:lpstr>Slide 16</vt:lpstr>
      <vt:lpstr>3 Needs in Motivation</vt:lpstr>
      <vt:lpstr>Motivation and Value</vt:lpstr>
      <vt:lpstr>Demotivating students</vt:lpstr>
      <vt:lpstr>Slide 20</vt:lpstr>
      <vt:lpstr>Slide 21</vt:lpstr>
      <vt:lpstr>Get learners involved in an (active) process</vt:lpstr>
      <vt:lpstr>An example</vt:lpstr>
      <vt:lpstr>An example</vt:lpstr>
      <vt:lpstr>Module One Intended Activity</vt:lpstr>
      <vt:lpstr>Module One Tasks</vt:lpstr>
      <vt:lpstr>Task Examples</vt:lpstr>
      <vt:lpstr>A developmental approach</vt:lpstr>
      <vt:lpstr>Slide 29</vt:lpstr>
      <vt:lpstr>Slide 30</vt:lpstr>
    </vt:vector>
  </TitlesOfParts>
  <Company>University of South Australia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for Active Learning</dc:title>
  <dc:creator>UniSA</dc:creator>
  <cp:lastModifiedBy>UniSA</cp:lastModifiedBy>
  <cp:revision>47</cp:revision>
  <dcterms:created xsi:type="dcterms:W3CDTF">2011-11-29T00:15:32Z</dcterms:created>
  <dcterms:modified xsi:type="dcterms:W3CDTF">2011-12-01T23:54:14Z</dcterms:modified>
</cp:coreProperties>
</file>