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9" r:id="rId3"/>
    <p:sldId id="262" r:id="rId4"/>
    <p:sldId id="277" r:id="rId5"/>
    <p:sldId id="285" r:id="rId6"/>
    <p:sldId id="292" r:id="rId7"/>
    <p:sldId id="264" r:id="rId8"/>
    <p:sldId id="291" r:id="rId9"/>
    <p:sldId id="294" r:id="rId10"/>
    <p:sldId id="295" r:id="rId11"/>
    <p:sldId id="296" r:id="rId12"/>
    <p:sldId id="297" r:id="rId13"/>
    <p:sldId id="29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36F873-D9B3-42BE-A0C1-DC97781A4A14}" type="doc">
      <dgm:prSet loTypeId="urn:microsoft.com/office/officeart/2005/8/layout/process1" loCatId="process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en-AU"/>
        </a:p>
      </dgm:t>
    </dgm:pt>
    <dgm:pt modelId="{7F5CB8DC-42CC-4A37-986D-70BE039DF90F}">
      <dgm:prSet/>
      <dgm:spPr/>
      <dgm:t>
        <a:bodyPr/>
        <a:lstStyle/>
        <a:p>
          <a:pPr rtl="0"/>
          <a:r>
            <a:rPr lang="en-AU" dirty="0" smtClean="0"/>
            <a:t>Novice</a:t>
          </a:r>
          <a:endParaRPr lang="en-AU" dirty="0"/>
        </a:p>
      </dgm:t>
    </dgm:pt>
    <dgm:pt modelId="{65E03644-86BF-4D88-9BAA-C6C0B07169DA}" type="parTrans" cxnId="{0D604401-227B-4732-8481-638D523AFBBA}">
      <dgm:prSet/>
      <dgm:spPr/>
      <dgm:t>
        <a:bodyPr/>
        <a:lstStyle/>
        <a:p>
          <a:endParaRPr lang="en-AU"/>
        </a:p>
      </dgm:t>
    </dgm:pt>
    <dgm:pt modelId="{4C1F9BFF-4E5A-47E5-9BB5-01A68340D381}" type="sibTrans" cxnId="{0D604401-227B-4732-8481-638D523AFBBA}">
      <dgm:prSet/>
      <dgm:spPr/>
      <dgm:t>
        <a:bodyPr/>
        <a:lstStyle/>
        <a:p>
          <a:endParaRPr lang="en-AU"/>
        </a:p>
      </dgm:t>
    </dgm:pt>
    <dgm:pt modelId="{26CC53D6-9097-43FB-8CEC-924BB5E47BF8}">
      <dgm:prSet/>
      <dgm:spPr/>
      <dgm:t>
        <a:bodyPr/>
        <a:lstStyle/>
        <a:p>
          <a:pPr rtl="0"/>
          <a:r>
            <a:rPr lang="en-AU" dirty="0" smtClean="0"/>
            <a:t>Capable</a:t>
          </a:r>
          <a:endParaRPr lang="en-AU" dirty="0"/>
        </a:p>
      </dgm:t>
    </dgm:pt>
    <dgm:pt modelId="{03B22B20-3D29-474C-965B-50C9181DE2EF}" type="parTrans" cxnId="{AFB8A03C-C68E-4A44-861F-DEC3411F4E9C}">
      <dgm:prSet/>
      <dgm:spPr/>
      <dgm:t>
        <a:bodyPr/>
        <a:lstStyle/>
        <a:p>
          <a:endParaRPr lang="en-AU"/>
        </a:p>
      </dgm:t>
    </dgm:pt>
    <dgm:pt modelId="{AC44814E-6A7D-44CE-A27C-85799F74CBF2}" type="sibTrans" cxnId="{AFB8A03C-C68E-4A44-861F-DEC3411F4E9C}">
      <dgm:prSet/>
      <dgm:spPr/>
      <dgm:t>
        <a:bodyPr/>
        <a:lstStyle/>
        <a:p>
          <a:endParaRPr lang="en-AU"/>
        </a:p>
      </dgm:t>
    </dgm:pt>
    <dgm:pt modelId="{81157BE8-5E49-4E17-A8FC-CB110461EB60}">
      <dgm:prSet/>
      <dgm:spPr/>
      <dgm:t>
        <a:bodyPr/>
        <a:lstStyle/>
        <a:p>
          <a:pPr rtl="0"/>
          <a:r>
            <a:rPr lang="en-AU" dirty="0" smtClean="0"/>
            <a:t>Expert</a:t>
          </a:r>
          <a:endParaRPr lang="en-AU" dirty="0"/>
        </a:p>
      </dgm:t>
    </dgm:pt>
    <dgm:pt modelId="{ADDA0F66-12D4-4585-A189-7AF7A2116424}" type="parTrans" cxnId="{CB795393-CA4A-4FE2-90DF-114AA67DECF5}">
      <dgm:prSet/>
      <dgm:spPr/>
      <dgm:t>
        <a:bodyPr/>
        <a:lstStyle/>
        <a:p>
          <a:endParaRPr lang="en-AU"/>
        </a:p>
      </dgm:t>
    </dgm:pt>
    <dgm:pt modelId="{1F6FC85E-40C4-4CB9-8FC7-42891A0BE652}" type="sibTrans" cxnId="{CB795393-CA4A-4FE2-90DF-114AA67DECF5}">
      <dgm:prSet/>
      <dgm:spPr/>
      <dgm:t>
        <a:bodyPr/>
        <a:lstStyle/>
        <a:p>
          <a:endParaRPr lang="en-AU"/>
        </a:p>
      </dgm:t>
    </dgm:pt>
    <dgm:pt modelId="{F288750E-5100-4F0F-A45A-BE7924CD11E5}">
      <dgm:prSet/>
      <dgm:spPr/>
      <dgm:t>
        <a:bodyPr/>
        <a:lstStyle/>
        <a:p>
          <a:pPr rtl="0"/>
          <a:r>
            <a:rPr lang="en-AU" dirty="0" smtClean="0"/>
            <a:t>Master</a:t>
          </a:r>
          <a:endParaRPr lang="en-AU" dirty="0"/>
        </a:p>
      </dgm:t>
    </dgm:pt>
    <dgm:pt modelId="{871E178E-289B-4DCB-9402-87CCD8544D44}" type="parTrans" cxnId="{C2D74EB1-A0FD-4E09-99DC-E005831A223A}">
      <dgm:prSet/>
      <dgm:spPr/>
      <dgm:t>
        <a:bodyPr/>
        <a:lstStyle/>
        <a:p>
          <a:endParaRPr lang="en-AU"/>
        </a:p>
      </dgm:t>
    </dgm:pt>
    <dgm:pt modelId="{C47B8F2C-0E24-45B4-8B7A-3784B7591332}" type="sibTrans" cxnId="{C2D74EB1-A0FD-4E09-99DC-E005831A223A}">
      <dgm:prSet/>
      <dgm:spPr/>
      <dgm:t>
        <a:bodyPr/>
        <a:lstStyle/>
        <a:p>
          <a:endParaRPr lang="en-AU"/>
        </a:p>
      </dgm:t>
    </dgm:pt>
    <dgm:pt modelId="{CF8DEB69-558F-4687-9CD1-48E6E53718BA}" type="pres">
      <dgm:prSet presAssocID="{CB36F873-D9B3-42BE-A0C1-DC97781A4A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056412DE-4990-477D-99E7-C72F72072E19}" type="pres">
      <dgm:prSet presAssocID="{7F5CB8DC-42CC-4A37-986D-70BE039DF90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23C3A6CA-9E95-4591-9B47-8633BE9A3B8B}" type="pres">
      <dgm:prSet presAssocID="{4C1F9BFF-4E5A-47E5-9BB5-01A68340D381}" presName="sibTrans" presStyleLbl="sibTrans2D1" presStyleIdx="0" presStyleCnt="3"/>
      <dgm:spPr/>
      <dgm:t>
        <a:bodyPr/>
        <a:lstStyle/>
        <a:p>
          <a:endParaRPr lang="en-AU"/>
        </a:p>
      </dgm:t>
    </dgm:pt>
    <dgm:pt modelId="{7705171F-F22B-4576-A58E-F39813494A11}" type="pres">
      <dgm:prSet presAssocID="{4C1F9BFF-4E5A-47E5-9BB5-01A68340D381}" presName="connectorText" presStyleLbl="sibTrans2D1" presStyleIdx="0" presStyleCnt="3"/>
      <dgm:spPr/>
      <dgm:t>
        <a:bodyPr/>
        <a:lstStyle/>
        <a:p>
          <a:endParaRPr lang="en-AU"/>
        </a:p>
      </dgm:t>
    </dgm:pt>
    <dgm:pt modelId="{FC74C58A-BF04-4A8B-B859-B31D30041AB5}" type="pres">
      <dgm:prSet presAssocID="{26CC53D6-9097-43FB-8CEC-924BB5E47BF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C295E42-DE24-45D3-A627-B24FDD40B2B3}" type="pres">
      <dgm:prSet presAssocID="{AC44814E-6A7D-44CE-A27C-85799F74CBF2}" presName="sibTrans" presStyleLbl="sibTrans2D1" presStyleIdx="1" presStyleCnt="3"/>
      <dgm:spPr/>
      <dgm:t>
        <a:bodyPr/>
        <a:lstStyle/>
        <a:p>
          <a:endParaRPr lang="en-AU"/>
        </a:p>
      </dgm:t>
    </dgm:pt>
    <dgm:pt modelId="{E84BBBFC-E937-4A16-A59F-4D938DF08F79}" type="pres">
      <dgm:prSet presAssocID="{AC44814E-6A7D-44CE-A27C-85799F74CBF2}" presName="connectorText" presStyleLbl="sibTrans2D1" presStyleIdx="1" presStyleCnt="3"/>
      <dgm:spPr/>
      <dgm:t>
        <a:bodyPr/>
        <a:lstStyle/>
        <a:p>
          <a:endParaRPr lang="en-AU"/>
        </a:p>
      </dgm:t>
    </dgm:pt>
    <dgm:pt modelId="{7392644E-2913-4360-B5F5-8774200491A1}" type="pres">
      <dgm:prSet presAssocID="{81157BE8-5E49-4E17-A8FC-CB110461EB6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2AAFA864-6689-456F-9075-57ED21D2F955}" type="pres">
      <dgm:prSet presAssocID="{1F6FC85E-40C4-4CB9-8FC7-42891A0BE652}" presName="sibTrans" presStyleLbl="sibTrans2D1" presStyleIdx="2" presStyleCnt="3"/>
      <dgm:spPr/>
      <dgm:t>
        <a:bodyPr/>
        <a:lstStyle/>
        <a:p>
          <a:endParaRPr lang="en-AU"/>
        </a:p>
      </dgm:t>
    </dgm:pt>
    <dgm:pt modelId="{4A203267-B6F0-4900-81D5-A366405DFCAD}" type="pres">
      <dgm:prSet presAssocID="{1F6FC85E-40C4-4CB9-8FC7-42891A0BE652}" presName="connectorText" presStyleLbl="sibTrans2D1" presStyleIdx="2" presStyleCnt="3"/>
      <dgm:spPr/>
      <dgm:t>
        <a:bodyPr/>
        <a:lstStyle/>
        <a:p>
          <a:endParaRPr lang="en-AU"/>
        </a:p>
      </dgm:t>
    </dgm:pt>
    <dgm:pt modelId="{52932838-355A-48D1-B758-BDCDFC6BCA93}" type="pres">
      <dgm:prSet presAssocID="{F288750E-5100-4F0F-A45A-BE7924CD11E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2F1DD247-2227-4DCC-A859-A56243810253}" type="presOf" srcId="{AC44814E-6A7D-44CE-A27C-85799F74CBF2}" destId="{FC295E42-DE24-45D3-A627-B24FDD40B2B3}" srcOrd="0" destOrd="0" presId="urn:microsoft.com/office/officeart/2005/8/layout/process1"/>
    <dgm:cxn modelId="{108A942D-9E67-4871-AC19-57796B4CEBB1}" type="presOf" srcId="{26CC53D6-9097-43FB-8CEC-924BB5E47BF8}" destId="{FC74C58A-BF04-4A8B-B859-B31D30041AB5}" srcOrd="0" destOrd="0" presId="urn:microsoft.com/office/officeart/2005/8/layout/process1"/>
    <dgm:cxn modelId="{EC070BA1-9E55-4354-979B-E04040C58D22}" type="presOf" srcId="{4C1F9BFF-4E5A-47E5-9BB5-01A68340D381}" destId="{7705171F-F22B-4576-A58E-F39813494A11}" srcOrd="1" destOrd="0" presId="urn:microsoft.com/office/officeart/2005/8/layout/process1"/>
    <dgm:cxn modelId="{20E2C8D6-6F6C-4DEA-90F5-C0B5D08FB3F5}" type="presOf" srcId="{F288750E-5100-4F0F-A45A-BE7924CD11E5}" destId="{52932838-355A-48D1-B758-BDCDFC6BCA93}" srcOrd="0" destOrd="0" presId="urn:microsoft.com/office/officeart/2005/8/layout/process1"/>
    <dgm:cxn modelId="{67097A2F-41D2-4D3A-91FE-5C36BA820456}" type="presOf" srcId="{CB36F873-D9B3-42BE-A0C1-DC97781A4A14}" destId="{CF8DEB69-558F-4687-9CD1-48E6E53718BA}" srcOrd="0" destOrd="0" presId="urn:microsoft.com/office/officeart/2005/8/layout/process1"/>
    <dgm:cxn modelId="{0FFF9B14-CCDD-4455-B807-BC426C4E8D50}" type="presOf" srcId="{4C1F9BFF-4E5A-47E5-9BB5-01A68340D381}" destId="{23C3A6CA-9E95-4591-9B47-8633BE9A3B8B}" srcOrd="0" destOrd="0" presId="urn:microsoft.com/office/officeart/2005/8/layout/process1"/>
    <dgm:cxn modelId="{07AB1CE0-80C4-4A4C-8D72-E8550F28515E}" type="presOf" srcId="{81157BE8-5E49-4E17-A8FC-CB110461EB60}" destId="{7392644E-2913-4360-B5F5-8774200491A1}" srcOrd="0" destOrd="0" presId="urn:microsoft.com/office/officeart/2005/8/layout/process1"/>
    <dgm:cxn modelId="{F48452E1-4F49-4560-B94D-9FDBC6B17755}" type="presOf" srcId="{7F5CB8DC-42CC-4A37-986D-70BE039DF90F}" destId="{056412DE-4990-477D-99E7-C72F72072E19}" srcOrd="0" destOrd="0" presId="urn:microsoft.com/office/officeart/2005/8/layout/process1"/>
    <dgm:cxn modelId="{2CEBFA0B-756C-416D-9BE2-A6844AE5D780}" type="presOf" srcId="{AC44814E-6A7D-44CE-A27C-85799F74CBF2}" destId="{E84BBBFC-E937-4A16-A59F-4D938DF08F79}" srcOrd="1" destOrd="0" presId="urn:microsoft.com/office/officeart/2005/8/layout/process1"/>
    <dgm:cxn modelId="{C2D74EB1-A0FD-4E09-99DC-E005831A223A}" srcId="{CB36F873-D9B3-42BE-A0C1-DC97781A4A14}" destId="{F288750E-5100-4F0F-A45A-BE7924CD11E5}" srcOrd="3" destOrd="0" parTransId="{871E178E-289B-4DCB-9402-87CCD8544D44}" sibTransId="{C47B8F2C-0E24-45B4-8B7A-3784B7591332}"/>
    <dgm:cxn modelId="{65AB5F42-6F59-43EF-91FB-9DEF985690CE}" type="presOf" srcId="{1F6FC85E-40C4-4CB9-8FC7-42891A0BE652}" destId="{4A203267-B6F0-4900-81D5-A366405DFCAD}" srcOrd="1" destOrd="0" presId="urn:microsoft.com/office/officeart/2005/8/layout/process1"/>
    <dgm:cxn modelId="{0D604401-227B-4732-8481-638D523AFBBA}" srcId="{CB36F873-D9B3-42BE-A0C1-DC97781A4A14}" destId="{7F5CB8DC-42CC-4A37-986D-70BE039DF90F}" srcOrd="0" destOrd="0" parTransId="{65E03644-86BF-4D88-9BAA-C6C0B07169DA}" sibTransId="{4C1F9BFF-4E5A-47E5-9BB5-01A68340D381}"/>
    <dgm:cxn modelId="{13FE6B8E-6930-4994-9E0C-4C48ED072D6D}" type="presOf" srcId="{1F6FC85E-40C4-4CB9-8FC7-42891A0BE652}" destId="{2AAFA864-6689-456F-9075-57ED21D2F955}" srcOrd="0" destOrd="0" presId="urn:microsoft.com/office/officeart/2005/8/layout/process1"/>
    <dgm:cxn modelId="{CB795393-CA4A-4FE2-90DF-114AA67DECF5}" srcId="{CB36F873-D9B3-42BE-A0C1-DC97781A4A14}" destId="{81157BE8-5E49-4E17-A8FC-CB110461EB60}" srcOrd="2" destOrd="0" parTransId="{ADDA0F66-12D4-4585-A189-7AF7A2116424}" sibTransId="{1F6FC85E-40C4-4CB9-8FC7-42891A0BE652}"/>
    <dgm:cxn modelId="{AFB8A03C-C68E-4A44-861F-DEC3411F4E9C}" srcId="{CB36F873-D9B3-42BE-A0C1-DC97781A4A14}" destId="{26CC53D6-9097-43FB-8CEC-924BB5E47BF8}" srcOrd="1" destOrd="0" parTransId="{03B22B20-3D29-474C-965B-50C9181DE2EF}" sibTransId="{AC44814E-6A7D-44CE-A27C-85799F74CBF2}"/>
    <dgm:cxn modelId="{AA6512DE-045D-40D1-9E0A-5464C7960608}" type="presParOf" srcId="{CF8DEB69-558F-4687-9CD1-48E6E53718BA}" destId="{056412DE-4990-477D-99E7-C72F72072E19}" srcOrd="0" destOrd="0" presId="urn:microsoft.com/office/officeart/2005/8/layout/process1"/>
    <dgm:cxn modelId="{17D1E342-A284-4683-9629-F36FE43D6EF1}" type="presParOf" srcId="{CF8DEB69-558F-4687-9CD1-48E6E53718BA}" destId="{23C3A6CA-9E95-4591-9B47-8633BE9A3B8B}" srcOrd="1" destOrd="0" presId="urn:microsoft.com/office/officeart/2005/8/layout/process1"/>
    <dgm:cxn modelId="{78899838-B8DA-4139-96B0-12C1758384E0}" type="presParOf" srcId="{23C3A6CA-9E95-4591-9B47-8633BE9A3B8B}" destId="{7705171F-F22B-4576-A58E-F39813494A11}" srcOrd="0" destOrd="0" presId="urn:microsoft.com/office/officeart/2005/8/layout/process1"/>
    <dgm:cxn modelId="{C8482339-2F50-4255-BFA2-921C6E9A8DE5}" type="presParOf" srcId="{CF8DEB69-558F-4687-9CD1-48E6E53718BA}" destId="{FC74C58A-BF04-4A8B-B859-B31D30041AB5}" srcOrd="2" destOrd="0" presId="urn:microsoft.com/office/officeart/2005/8/layout/process1"/>
    <dgm:cxn modelId="{D0CE981C-C08D-403E-93AC-1F4FDD8910A8}" type="presParOf" srcId="{CF8DEB69-558F-4687-9CD1-48E6E53718BA}" destId="{FC295E42-DE24-45D3-A627-B24FDD40B2B3}" srcOrd="3" destOrd="0" presId="urn:microsoft.com/office/officeart/2005/8/layout/process1"/>
    <dgm:cxn modelId="{092A3738-3435-4901-99FF-1EC33902D961}" type="presParOf" srcId="{FC295E42-DE24-45D3-A627-B24FDD40B2B3}" destId="{E84BBBFC-E937-4A16-A59F-4D938DF08F79}" srcOrd="0" destOrd="0" presId="urn:microsoft.com/office/officeart/2005/8/layout/process1"/>
    <dgm:cxn modelId="{B3FE23DF-906D-46AB-AB00-0546D1566769}" type="presParOf" srcId="{CF8DEB69-558F-4687-9CD1-48E6E53718BA}" destId="{7392644E-2913-4360-B5F5-8774200491A1}" srcOrd="4" destOrd="0" presId="urn:microsoft.com/office/officeart/2005/8/layout/process1"/>
    <dgm:cxn modelId="{C4C456C7-6F45-4F89-95B7-2BA306243AD3}" type="presParOf" srcId="{CF8DEB69-558F-4687-9CD1-48E6E53718BA}" destId="{2AAFA864-6689-456F-9075-57ED21D2F955}" srcOrd="5" destOrd="0" presId="urn:microsoft.com/office/officeart/2005/8/layout/process1"/>
    <dgm:cxn modelId="{0095313F-72ED-43C1-806A-6D3A6F3FAEF3}" type="presParOf" srcId="{2AAFA864-6689-456F-9075-57ED21D2F955}" destId="{4A203267-B6F0-4900-81D5-A366405DFCAD}" srcOrd="0" destOrd="0" presId="urn:microsoft.com/office/officeart/2005/8/layout/process1"/>
    <dgm:cxn modelId="{717EA34F-C9F7-4BC2-8129-ABA857564EA9}" type="presParOf" srcId="{CF8DEB69-558F-4687-9CD1-48E6E53718BA}" destId="{52932838-355A-48D1-B758-BDCDFC6BCA9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9736C9-185B-4C0F-976A-C7965A9B1557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AU"/>
        </a:p>
      </dgm:t>
    </dgm:pt>
    <dgm:pt modelId="{6F8A5F02-F50B-44FC-8836-C93E76FA04FE}">
      <dgm:prSet/>
      <dgm:spPr/>
      <dgm:t>
        <a:bodyPr/>
        <a:lstStyle/>
        <a:p>
          <a:pPr rtl="0"/>
          <a:r>
            <a:rPr lang="en-AU" dirty="0" smtClean="0"/>
            <a:t>Competence</a:t>
          </a:r>
          <a:endParaRPr lang="en-AU" dirty="0"/>
        </a:p>
      </dgm:t>
    </dgm:pt>
    <dgm:pt modelId="{B7138AAB-45BC-4DE9-AB66-CC6EFC9F3646}" type="parTrans" cxnId="{091D78EF-CDEC-4CEC-9D1F-4C5B06CC772F}">
      <dgm:prSet/>
      <dgm:spPr/>
      <dgm:t>
        <a:bodyPr/>
        <a:lstStyle/>
        <a:p>
          <a:endParaRPr lang="en-AU"/>
        </a:p>
      </dgm:t>
    </dgm:pt>
    <dgm:pt modelId="{F3B148B4-2525-42A7-B511-C9F7C1A94281}" type="sibTrans" cxnId="{091D78EF-CDEC-4CEC-9D1F-4C5B06CC772F}">
      <dgm:prSet/>
      <dgm:spPr/>
      <dgm:t>
        <a:bodyPr/>
        <a:lstStyle/>
        <a:p>
          <a:endParaRPr lang="en-AU"/>
        </a:p>
      </dgm:t>
    </dgm:pt>
    <dgm:pt modelId="{AE73AD7C-EB01-478F-AFA7-CB89125E0405}">
      <dgm:prSet/>
      <dgm:spPr/>
      <dgm:t>
        <a:bodyPr/>
        <a:lstStyle/>
        <a:p>
          <a:pPr rtl="0"/>
          <a:r>
            <a:rPr lang="en-AU" dirty="0" smtClean="0"/>
            <a:t>The need to experience oneself as capable of producing desired outcomes and avoiding negative outcomes </a:t>
          </a:r>
          <a:endParaRPr lang="en-AU" dirty="0"/>
        </a:p>
      </dgm:t>
    </dgm:pt>
    <dgm:pt modelId="{4EFF9239-9EC8-4BA7-AC8C-01E37B0E142E}" type="parTrans" cxnId="{C3FFAAAA-00C9-43DC-A763-443350C2DC07}">
      <dgm:prSet/>
      <dgm:spPr/>
      <dgm:t>
        <a:bodyPr/>
        <a:lstStyle/>
        <a:p>
          <a:endParaRPr lang="en-AU"/>
        </a:p>
      </dgm:t>
    </dgm:pt>
    <dgm:pt modelId="{81255190-AA75-4ACD-984C-FA893788F7CE}" type="sibTrans" cxnId="{C3FFAAAA-00C9-43DC-A763-443350C2DC07}">
      <dgm:prSet/>
      <dgm:spPr/>
      <dgm:t>
        <a:bodyPr/>
        <a:lstStyle/>
        <a:p>
          <a:endParaRPr lang="en-AU"/>
        </a:p>
      </dgm:t>
    </dgm:pt>
    <dgm:pt modelId="{67D00BD6-E825-416F-BCFC-0016614812BE}">
      <dgm:prSet/>
      <dgm:spPr/>
      <dgm:t>
        <a:bodyPr/>
        <a:lstStyle/>
        <a:p>
          <a:pPr rtl="0"/>
          <a:r>
            <a:rPr lang="en-AU" dirty="0" smtClean="0"/>
            <a:t>Do students feel the task is ‘doable’?</a:t>
          </a:r>
          <a:endParaRPr lang="en-AU" dirty="0"/>
        </a:p>
      </dgm:t>
    </dgm:pt>
    <dgm:pt modelId="{1149C469-CDD6-4EE9-8B5C-23873D67899C}" type="parTrans" cxnId="{3A2544EF-9CCB-4E52-B345-D639C3FB12E3}">
      <dgm:prSet/>
      <dgm:spPr/>
      <dgm:t>
        <a:bodyPr/>
        <a:lstStyle/>
        <a:p>
          <a:endParaRPr lang="en-AU"/>
        </a:p>
      </dgm:t>
    </dgm:pt>
    <dgm:pt modelId="{2872308E-DAF2-4B84-92AD-8CA4EB8AA3E5}" type="sibTrans" cxnId="{3A2544EF-9CCB-4E52-B345-D639C3FB12E3}">
      <dgm:prSet/>
      <dgm:spPr/>
      <dgm:t>
        <a:bodyPr/>
        <a:lstStyle/>
        <a:p>
          <a:endParaRPr lang="en-AU"/>
        </a:p>
      </dgm:t>
    </dgm:pt>
    <dgm:pt modelId="{C5D34A0A-379D-46CA-AA7A-BE76B13F4177}">
      <dgm:prSet/>
      <dgm:spPr/>
      <dgm:t>
        <a:bodyPr/>
        <a:lstStyle/>
        <a:p>
          <a:pPr rtl="0"/>
          <a:r>
            <a:rPr lang="en-AU" dirty="0" smtClean="0"/>
            <a:t>Relatedness</a:t>
          </a:r>
          <a:endParaRPr lang="en-AU" dirty="0"/>
        </a:p>
      </dgm:t>
    </dgm:pt>
    <dgm:pt modelId="{E0E1D7AE-1ACB-4500-ADFF-72CDDC86DE33}" type="parTrans" cxnId="{17D80EDC-95B3-4291-B230-13F990494671}">
      <dgm:prSet/>
      <dgm:spPr/>
      <dgm:t>
        <a:bodyPr/>
        <a:lstStyle/>
        <a:p>
          <a:endParaRPr lang="en-AU"/>
        </a:p>
      </dgm:t>
    </dgm:pt>
    <dgm:pt modelId="{3C892639-D61B-40A5-843D-11A4461294C0}" type="sibTrans" cxnId="{17D80EDC-95B3-4291-B230-13F990494671}">
      <dgm:prSet/>
      <dgm:spPr/>
      <dgm:t>
        <a:bodyPr/>
        <a:lstStyle/>
        <a:p>
          <a:endParaRPr lang="en-AU"/>
        </a:p>
      </dgm:t>
    </dgm:pt>
    <dgm:pt modelId="{BCB2AD69-B59C-4C2B-B23B-14C459DBE0BF}">
      <dgm:prSet/>
      <dgm:spPr/>
      <dgm:t>
        <a:bodyPr/>
        <a:lstStyle/>
        <a:p>
          <a:pPr rtl="0"/>
          <a:r>
            <a:rPr lang="en-AU" dirty="0" smtClean="0"/>
            <a:t>encompasses the need to feel securely connected to the social surround and the need to experience oneself as worthy and capable of respect</a:t>
          </a:r>
          <a:endParaRPr lang="en-AU" dirty="0"/>
        </a:p>
      </dgm:t>
    </dgm:pt>
    <dgm:pt modelId="{9257A3B1-2AC4-4B56-B6D5-5D4A43E60065}" type="parTrans" cxnId="{9E5D929D-86C9-45F2-AD01-78AD7C146128}">
      <dgm:prSet/>
      <dgm:spPr/>
      <dgm:t>
        <a:bodyPr/>
        <a:lstStyle/>
        <a:p>
          <a:endParaRPr lang="en-AU"/>
        </a:p>
      </dgm:t>
    </dgm:pt>
    <dgm:pt modelId="{00778C36-108C-42DE-A017-50A25C735702}" type="sibTrans" cxnId="{9E5D929D-86C9-45F2-AD01-78AD7C146128}">
      <dgm:prSet/>
      <dgm:spPr/>
      <dgm:t>
        <a:bodyPr/>
        <a:lstStyle/>
        <a:p>
          <a:endParaRPr lang="en-AU"/>
        </a:p>
      </dgm:t>
    </dgm:pt>
    <dgm:pt modelId="{372758DF-CD2F-4939-9599-DC69987B3ABD}">
      <dgm:prSet/>
      <dgm:spPr/>
      <dgm:t>
        <a:bodyPr/>
        <a:lstStyle/>
        <a:p>
          <a:pPr rtl="0"/>
          <a:r>
            <a:rPr lang="en-AU" dirty="0" smtClean="0"/>
            <a:t>Autonomy</a:t>
          </a:r>
          <a:endParaRPr lang="en-AU" dirty="0"/>
        </a:p>
      </dgm:t>
    </dgm:pt>
    <dgm:pt modelId="{B21EF685-5E68-4289-B075-CCF641D1B209}" type="parTrans" cxnId="{985E3D47-32E5-4E0B-B283-103E695C2DE6}">
      <dgm:prSet/>
      <dgm:spPr/>
      <dgm:t>
        <a:bodyPr/>
        <a:lstStyle/>
        <a:p>
          <a:endParaRPr lang="en-AU"/>
        </a:p>
      </dgm:t>
    </dgm:pt>
    <dgm:pt modelId="{3C429AFC-9CF8-4E79-B2AE-41033E1B4232}" type="sibTrans" cxnId="{985E3D47-32E5-4E0B-B283-103E695C2DE6}">
      <dgm:prSet/>
      <dgm:spPr/>
      <dgm:t>
        <a:bodyPr/>
        <a:lstStyle/>
        <a:p>
          <a:endParaRPr lang="en-AU"/>
        </a:p>
      </dgm:t>
    </dgm:pt>
    <dgm:pt modelId="{9D506768-CF50-4131-B840-BD47BF8265B7}">
      <dgm:prSet/>
      <dgm:spPr/>
      <dgm:t>
        <a:bodyPr/>
        <a:lstStyle/>
        <a:p>
          <a:pPr rtl="0"/>
          <a:r>
            <a:rPr lang="en-AU" dirty="0" smtClean="0"/>
            <a:t>the experience of choice in the initiation, maintenance and regulation of activity and </a:t>
          </a:r>
          <a:endParaRPr lang="en-AU" dirty="0"/>
        </a:p>
      </dgm:t>
    </dgm:pt>
    <dgm:pt modelId="{1EA0E229-0580-4A72-A31C-A7A7B9AB05D2}" type="parTrans" cxnId="{84703B1C-BC69-4C06-861A-A7F50D3B5AF6}">
      <dgm:prSet/>
      <dgm:spPr/>
      <dgm:t>
        <a:bodyPr/>
        <a:lstStyle/>
        <a:p>
          <a:endParaRPr lang="en-AU"/>
        </a:p>
      </dgm:t>
    </dgm:pt>
    <dgm:pt modelId="{7A0E04B8-F06F-4425-BA8E-A00679A5AADE}" type="sibTrans" cxnId="{84703B1C-BC69-4C06-861A-A7F50D3B5AF6}">
      <dgm:prSet/>
      <dgm:spPr/>
      <dgm:t>
        <a:bodyPr/>
        <a:lstStyle/>
        <a:p>
          <a:endParaRPr lang="en-AU"/>
        </a:p>
      </dgm:t>
    </dgm:pt>
    <dgm:pt modelId="{3A5EE725-37E3-418C-984D-00CE6C13CD67}">
      <dgm:prSet/>
      <dgm:spPr/>
      <dgm:t>
        <a:bodyPr/>
        <a:lstStyle/>
        <a:p>
          <a:pPr rtl="0"/>
          <a:r>
            <a:rPr lang="en-AU" dirty="0" smtClean="0"/>
            <a:t>the experience of connectedness between one‘s actions and personal goals and values</a:t>
          </a:r>
          <a:endParaRPr lang="en-AU" dirty="0"/>
        </a:p>
      </dgm:t>
    </dgm:pt>
    <dgm:pt modelId="{60622887-2EA4-4EF1-8AC4-E874103C1A5D}" type="parTrans" cxnId="{D8FBE5E7-330D-4EA1-9EEC-B3834EA66E6C}">
      <dgm:prSet/>
      <dgm:spPr/>
      <dgm:t>
        <a:bodyPr/>
        <a:lstStyle/>
        <a:p>
          <a:endParaRPr lang="en-AU"/>
        </a:p>
      </dgm:t>
    </dgm:pt>
    <dgm:pt modelId="{A0190739-11CC-42A9-9B22-A7E6DE7347B7}" type="sibTrans" cxnId="{D8FBE5E7-330D-4EA1-9EEC-B3834EA66E6C}">
      <dgm:prSet/>
      <dgm:spPr/>
      <dgm:t>
        <a:bodyPr/>
        <a:lstStyle/>
        <a:p>
          <a:endParaRPr lang="en-AU"/>
        </a:p>
      </dgm:t>
    </dgm:pt>
    <dgm:pt modelId="{334908EF-932F-45B4-A2F8-31DB6B6C39AC}">
      <dgm:prSet/>
      <dgm:spPr/>
      <dgm:t>
        <a:bodyPr/>
        <a:lstStyle/>
        <a:p>
          <a:pPr rtl="0"/>
          <a:r>
            <a:rPr lang="en-AU" dirty="0" smtClean="0"/>
            <a:t>when autonomous, students attribute their actions to an internal locus of causality, and experience a sense of freedom and choice over their actions </a:t>
          </a:r>
          <a:endParaRPr lang="en-AU" dirty="0"/>
        </a:p>
      </dgm:t>
    </dgm:pt>
    <dgm:pt modelId="{DE0C06A4-93C9-4FB1-9AB4-3E780F36E604}" type="parTrans" cxnId="{72C0BA48-03F4-4E64-A0D3-C1946D38FDED}">
      <dgm:prSet/>
      <dgm:spPr/>
      <dgm:t>
        <a:bodyPr/>
        <a:lstStyle/>
        <a:p>
          <a:endParaRPr lang="en-AU"/>
        </a:p>
      </dgm:t>
    </dgm:pt>
    <dgm:pt modelId="{7EE85780-2354-4B82-8A26-58C45CF98893}" type="sibTrans" cxnId="{72C0BA48-03F4-4E64-A0D3-C1946D38FDED}">
      <dgm:prSet/>
      <dgm:spPr/>
      <dgm:t>
        <a:bodyPr/>
        <a:lstStyle/>
        <a:p>
          <a:endParaRPr lang="en-AU"/>
        </a:p>
      </dgm:t>
    </dgm:pt>
    <dgm:pt modelId="{F5742374-D2A2-485B-8603-257093A541B2}">
      <dgm:prSet/>
      <dgm:spPr/>
      <dgm:t>
        <a:bodyPr/>
        <a:lstStyle/>
        <a:p>
          <a:pPr rtl="0"/>
          <a:r>
            <a:rPr lang="en-AU" dirty="0" smtClean="0"/>
            <a:t>Do learners feel like they have a choice?</a:t>
          </a:r>
          <a:endParaRPr lang="en-AU" dirty="0"/>
        </a:p>
      </dgm:t>
    </dgm:pt>
    <dgm:pt modelId="{B102444A-4789-4C4A-95D1-5D973A75689D}" type="parTrans" cxnId="{291AA631-DF8D-4A3A-B28A-06BA984A1DCF}">
      <dgm:prSet/>
      <dgm:spPr/>
      <dgm:t>
        <a:bodyPr/>
        <a:lstStyle/>
        <a:p>
          <a:endParaRPr lang="en-AU"/>
        </a:p>
      </dgm:t>
    </dgm:pt>
    <dgm:pt modelId="{E1359093-30AB-4DA4-9377-B4D8AC35BE71}" type="sibTrans" cxnId="{291AA631-DF8D-4A3A-B28A-06BA984A1DCF}">
      <dgm:prSet/>
      <dgm:spPr/>
      <dgm:t>
        <a:bodyPr/>
        <a:lstStyle/>
        <a:p>
          <a:endParaRPr lang="en-AU"/>
        </a:p>
      </dgm:t>
    </dgm:pt>
    <dgm:pt modelId="{67151B11-0EA7-4B9C-9440-3B38FD2871FB}">
      <dgm:prSet/>
      <dgm:spPr/>
      <dgm:t>
        <a:bodyPr/>
        <a:lstStyle/>
        <a:p>
          <a:pPr rtl="0"/>
          <a:r>
            <a:rPr lang="en-AU" dirty="0" smtClean="0"/>
            <a:t>Do students feel they are part of something?  That they belong?</a:t>
          </a:r>
          <a:endParaRPr lang="en-AU" dirty="0"/>
        </a:p>
      </dgm:t>
    </dgm:pt>
    <dgm:pt modelId="{AEB5ED8B-A99F-417A-B5C9-624CF7659EE1}" type="parTrans" cxnId="{3015B002-010E-4199-B605-BC4DFA5B241E}">
      <dgm:prSet/>
      <dgm:spPr/>
      <dgm:t>
        <a:bodyPr/>
        <a:lstStyle/>
        <a:p>
          <a:endParaRPr lang="en-AU"/>
        </a:p>
      </dgm:t>
    </dgm:pt>
    <dgm:pt modelId="{B8D60C30-043E-4179-B71F-29C61B27FBE8}" type="sibTrans" cxnId="{3015B002-010E-4199-B605-BC4DFA5B241E}">
      <dgm:prSet/>
      <dgm:spPr/>
      <dgm:t>
        <a:bodyPr/>
        <a:lstStyle/>
        <a:p>
          <a:endParaRPr lang="en-AU"/>
        </a:p>
      </dgm:t>
    </dgm:pt>
    <dgm:pt modelId="{4652E421-9ED6-4352-91B2-72EA4A9532C0}" type="pres">
      <dgm:prSet presAssocID="{199736C9-185B-4C0F-976A-C7965A9B155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27DC8191-2730-4D30-B0FF-12D740B15619}" type="pres">
      <dgm:prSet presAssocID="{6F8A5F02-F50B-44FC-8836-C93E76FA04F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56A7B650-E34D-4041-8FC8-6679B8D211FD}" type="pres">
      <dgm:prSet presAssocID="{6F8A5F02-F50B-44FC-8836-C93E76FA04FE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DA2EC96F-936D-420B-B7B8-5168BE4E3275}" type="pres">
      <dgm:prSet presAssocID="{C5D34A0A-379D-46CA-AA7A-BE76B13F417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6CAD16F1-FA35-4192-A4B7-68F8F1AAF003}" type="pres">
      <dgm:prSet presAssocID="{C5D34A0A-379D-46CA-AA7A-BE76B13F4177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4D391587-6CE7-49B0-B84E-BC016F96757C}" type="pres">
      <dgm:prSet presAssocID="{372758DF-CD2F-4939-9599-DC69987B3AB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E6F2EFDF-3454-4FAB-90A0-A72ACB5A49E7}" type="pres">
      <dgm:prSet presAssocID="{372758DF-CD2F-4939-9599-DC69987B3ABD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CE6167A3-2704-4A63-A4BC-C61685873605}" type="presOf" srcId="{F5742374-D2A2-485B-8603-257093A541B2}" destId="{E6F2EFDF-3454-4FAB-90A0-A72ACB5A49E7}" srcOrd="0" destOrd="3" presId="urn:microsoft.com/office/officeart/2005/8/layout/vList2"/>
    <dgm:cxn modelId="{291AA631-DF8D-4A3A-B28A-06BA984A1DCF}" srcId="{372758DF-CD2F-4939-9599-DC69987B3ABD}" destId="{F5742374-D2A2-485B-8603-257093A541B2}" srcOrd="3" destOrd="0" parTransId="{B102444A-4789-4C4A-95D1-5D973A75689D}" sibTransId="{E1359093-30AB-4DA4-9377-B4D8AC35BE71}"/>
    <dgm:cxn modelId="{985E3D47-32E5-4E0B-B283-103E695C2DE6}" srcId="{199736C9-185B-4C0F-976A-C7965A9B1557}" destId="{372758DF-CD2F-4939-9599-DC69987B3ABD}" srcOrd="2" destOrd="0" parTransId="{B21EF685-5E68-4289-B075-CCF641D1B209}" sibTransId="{3C429AFC-9CF8-4E79-B2AE-41033E1B4232}"/>
    <dgm:cxn modelId="{1E301442-B18C-4B4D-A128-8DF4174915AC}" type="presOf" srcId="{334908EF-932F-45B4-A2F8-31DB6B6C39AC}" destId="{E6F2EFDF-3454-4FAB-90A0-A72ACB5A49E7}" srcOrd="0" destOrd="2" presId="urn:microsoft.com/office/officeart/2005/8/layout/vList2"/>
    <dgm:cxn modelId="{3A2544EF-9CCB-4E52-B345-D639C3FB12E3}" srcId="{6F8A5F02-F50B-44FC-8836-C93E76FA04FE}" destId="{67D00BD6-E825-416F-BCFC-0016614812BE}" srcOrd="1" destOrd="0" parTransId="{1149C469-CDD6-4EE9-8B5C-23873D67899C}" sibTransId="{2872308E-DAF2-4B84-92AD-8CA4EB8AA3E5}"/>
    <dgm:cxn modelId="{ADAA3799-1BFF-4B7E-A429-2D3B222E9B24}" type="presOf" srcId="{6F8A5F02-F50B-44FC-8836-C93E76FA04FE}" destId="{27DC8191-2730-4D30-B0FF-12D740B15619}" srcOrd="0" destOrd="0" presId="urn:microsoft.com/office/officeart/2005/8/layout/vList2"/>
    <dgm:cxn modelId="{4588209F-30F5-4163-806F-97A92BCD5B46}" type="presOf" srcId="{199736C9-185B-4C0F-976A-C7965A9B1557}" destId="{4652E421-9ED6-4352-91B2-72EA4A9532C0}" srcOrd="0" destOrd="0" presId="urn:microsoft.com/office/officeart/2005/8/layout/vList2"/>
    <dgm:cxn modelId="{3FAB7580-6052-457F-BF04-2C354106A3D4}" type="presOf" srcId="{372758DF-CD2F-4939-9599-DC69987B3ABD}" destId="{4D391587-6CE7-49B0-B84E-BC016F96757C}" srcOrd="0" destOrd="0" presId="urn:microsoft.com/office/officeart/2005/8/layout/vList2"/>
    <dgm:cxn modelId="{091D78EF-CDEC-4CEC-9D1F-4C5B06CC772F}" srcId="{199736C9-185B-4C0F-976A-C7965A9B1557}" destId="{6F8A5F02-F50B-44FC-8836-C93E76FA04FE}" srcOrd="0" destOrd="0" parTransId="{B7138AAB-45BC-4DE9-AB66-CC6EFC9F3646}" sibTransId="{F3B148B4-2525-42A7-B511-C9F7C1A94281}"/>
    <dgm:cxn modelId="{99E1E4B5-64EB-4517-9478-A386C789E2B5}" type="presOf" srcId="{C5D34A0A-379D-46CA-AA7A-BE76B13F4177}" destId="{DA2EC96F-936D-420B-B7B8-5168BE4E3275}" srcOrd="0" destOrd="0" presId="urn:microsoft.com/office/officeart/2005/8/layout/vList2"/>
    <dgm:cxn modelId="{17D80EDC-95B3-4291-B230-13F990494671}" srcId="{199736C9-185B-4C0F-976A-C7965A9B1557}" destId="{C5D34A0A-379D-46CA-AA7A-BE76B13F4177}" srcOrd="1" destOrd="0" parTransId="{E0E1D7AE-1ACB-4500-ADFF-72CDDC86DE33}" sibTransId="{3C892639-D61B-40A5-843D-11A4461294C0}"/>
    <dgm:cxn modelId="{00949C94-52E0-40A7-B82B-C55FA0651F9E}" type="presOf" srcId="{9D506768-CF50-4131-B840-BD47BF8265B7}" destId="{E6F2EFDF-3454-4FAB-90A0-A72ACB5A49E7}" srcOrd="0" destOrd="0" presId="urn:microsoft.com/office/officeart/2005/8/layout/vList2"/>
    <dgm:cxn modelId="{C3FFAAAA-00C9-43DC-A763-443350C2DC07}" srcId="{6F8A5F02-F50B-44FC-8836-C93E76FA04FE}" destId="{AE73AD7C-EB01-478F-AFA7-CB89125E0405}" srcOrd="0" destOrd="0" parTransId="{4EFF9239-9EC8-4BA7-AC8C-01E37B0E142E}" sibTransId="{81255190-AA75-4ACD-984C-FA893788F7CE}"/>
    <dgm:cxn modelId="{9D836371-AE66-41B9-BE53-BB6BE2FA6697}" type="presOf" srcId="{67151B11-0EA7-4B9C-9440-3B38FD2871FB}" destId="{6CAD16F1-FA35-4192-A4B7-68F8F1AAF003}" srcOrd="0" destOrd="1" presId="urn:microsoft.com/office/officeart/2005/8/layout/vList2"/>
    <dgm:cxn modelId="{9EF9009A-134C-47BD-8747-7164C485FBED}" type="presOf" srcId="{BCB2AD69-B59C-4C2B-B23B-14C459DBE0BF}" destId="{6CAD16F1-FA35-4192-A4B7-68F8F1AAF003}" srcOrd="0" destOrd="0" presId="urn:microsoft.com/office/officeart/2005/8/layout/vList2"/>
    <dgm:cxn modelId="{84703B1C-BC69-4C06-861A-A7F50D3B5AF6}" srcId="{372758DF-CD2F-4939-9599-DC69987B3ABD}" destId="{9D506768-CF50-4131-B840-BD47BF8265B7}" srcOrd="0" destOrd="0" parTransId="{1EA0E229-0580-4A72-A31C-A7A7B9AB05D2}" sibTransId="{7A0E04B8-F06F-4425-BA8E-A00679A5AADE}"/>
    <dgm:cxn modelId="{CB1F8448-5330-43B0-9633-C67E8013B89D}" type="presOf" srcId="{AE73AD7C-EB01-478F-AFA7-CB89125E0405}" destId="{56A7B650-E34D-4041-8FC8-6679B8D211FD}" srcOrd="0" destOrd="0" presId="urn:microsoft.com/office/officeart/2005/8/layout/vList2"/>
    <dgm:cxn modelId="{3B33F195-D23D-42B9-8084-FAFD7C2923A3}" type="presOf" srcId="{3A5EE725-37E3-418C-984D-00CE6C13CD67}" destId="{E6F2EFDF-3454-4FAB-90A0-A72ACB5A49E7}" srcOrd="0" destOrd="1" presId="urn:microsoft.com/office/officeart/2005/8/layout/vList2"/>
    <dgm:cxn modelId="{72C0BA48-03F4-4E64-A0D3-C1946D38FDED}" srcId="{372758DF-CD2F-4939-9599-DC69987B3ABD}" destId="{334908EF-932F-45B4-A2F8-31DB6B6C39AC}" srcOrd="2" destOrd="0" parTransId="{DE0C06A4-93C9-4FB1-9AB4-3E780F36E604}" sibTransId="{7EE85780-2354-4B82-8A26-58C45CF98893}"/>
    <dgm:cxn modelId="{3015B002-010E-4199-B605-BC4DFA5B241E}" srcId="{C5D34A0A-379D-46CA-AA7A-BE76B13F4177}" destId="{67151B11-0EA7-4B9C-9440-3B38FD2871FB}" srcOrd="1" destOrd="0" parTransId="{AEB5ED8B-A99F-417A-B5C9-624CF7659EE1}" sibTransId="{B8D60C30-043E-4179-B71F-29C61B27FBE8}"/>
    <dgm:cxn modelId="{9E5D929D-86C9-45F2-AD01-78AD7C146128}" srcId="{C5D34A0A-379D-46CA-AA7A-BE76B13F4177}" destId="{BCB2AD69-B59C-4C2B-B23B-14C459DBE0BF}" srcOrd="0" destOrd="0" parTransId="{9257A3B1-2AC4-4B56-B6D5-5D4A43E60065}" sibTransId="{00778C36-108C-42DE-A017-50A25C735702}"/>
    <dgm:cxn modelId="{DEFE3F65-213D-4DAE-8CBE-645F5999E35F}" type="presOf" srcId="{67D00BD6-E825-416F-BCFC-0016614812BE}" destId="{56A7B650-E34D-4041-8FC8-6679B8D211FD}" srcOrd="0" destOrd="1" presId="urn:microsoft.com/office/officeart/2005/8/layout/vList2"/>
    <dgm:cxn modelId="{D8FBE5E7-330D-4EA1-9EEC-B3834EA66E6C}" srcId="{372758DF-CD2F-4939-9599-DC69987B3ABD}" destId="{3A5EE725-37E3-418C-984D-00CE6C13CD67}" srcOrd="1" destOrd="0" parTransId="{60622887-2EA4-4EF1-8AC4-E874103C1A5D}" sibTransId="{A0190739-11CC-42A9-9B22-A7E6DE7347B7}"/>
    <dgm:cxn modelId="{0B024AD0-1A79-4E77-99C4-20A05EEAE15E}" type="presParOf" srcId="{4652E421-9ED6-4352-91B2-72EA4A9532C0}" destId="{27DC8191-2730-4D30-B0FF-12D740B15619}" srcOrd="0" destOrd="0" presId="urn:microsoft.com/office/officeart/2005/8/layout/vList2"/>
    <dgm:cxn modelId="{A7C3D668-DC44-4491-8EC8-0F425E65D2E8}" type="presParOf" srcId="{4652E421-9ED6-4352-91B2-72EA4A9532C0}" destId="{56A7B650-E34D-4041-8FC8-6679B8D211FD}" srcOrd="1" destOrd="0" presId="urn:microsoft.com/office/officeart/2005/8/layout/vList2"/>
    <dgm:cxn modelId="{02F80913-8202-48AD-8232-B01C60E76CD0}" type="presParOf" srcId="{4652E421-9ED6-4352-91B2-72EA4A9532C0}" destId="{DA2EC96F-936D-420B-B7B8-5168BE4E3275}" srcOrd="2" destOrd="0" presId="urn:microsoft.com/office/officeart/2005/8/layout/vList2"/>
    <dgm:cxn modelId="{A71BE812-03C1-4C2D-88DA-9AD3D0CD9241}" type="presParOf" srcId="{4652E421-9ED6-4352-91B2-72EA4A9532C0}" destId="{6CAD16F1-FA35-4192-A4B7-68F8F1AAF003}" srcOrd="3" destOrd="0" presId="urn:microsoft.com/office/officeart/2005/8/layout/vList2"/>
    <dgm:cxn modelId="{8FDAF3FF-3572-40EB-8131-4B43947C0F81}" type="presParOf" srcId="{4652E421-9ED6-4352-91B2-72EA4A9532C0}" destId="{4D391587-6CE7-49B0-B84E-BC016F96757C}" srcOrd="4" destOrd="0" presId="urn:microsoft.com/office/officeart/2005/8/layout/vList2"/>
    <dgm:cxn modelId="{BD615E38-A6EE-4C92-9C41-8EBCF04FCA8E}" type="presParOf" srcId="{4652E421-9ED6-4352-91B2-72EA4A9532C0}" destId="{E6F2EFDF-3454-4FAB-90A0-A72ACB5A49E7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56412DE-4990-477D-99E7-C72F72072E19}">
      <dsp:nvSpPr>
        <dsp:cNvPr id="0" name=""/>
        <dsp:cNvSpPr/>
      </dsp:nvSpPr>
      <dsp:spPr>
        <a:xfrm>
          <a:off x="3616" y="476036"/>
          <a:ext cx="1581224" cy="94873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3100" kern="1200" dirty="0" smtClean="0"/>
            <a:t>Novice</a:t>
          </a:r>
          <a:endParaRPr lang="en-AU" sz="3100" kern="1200" dirty="0"/>
        </a:p>
      </dsp:txBody>
      <dsp:txXfrm>
        <a:off x="3616" y="476036"/>
        <a:ext cx="1581224" cy="948734"/>
      </dsp:txXfrm>
    </dsp:sp>
    <dsp:sp modelId="{23C3A6CA-9E95-4591-9B47-8633BE9A3B8B}">
      <dsp:nvSpPr>
        <dsp:cNvPr id="0" name=""/>
        <dsp:cNvSpPr/>
      </dsp:nvSpPr>
      <dsp:spPr>
        <a:xfrm>
          <a:off x="1742963" y="754332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600" kern="1200"/>
        </a:p>
      </dsp:txBody>
      <dsp:txXfrm>
        <a:off x="1742963" y="754332"/>
        <a:ext cx="335219" cy="392143"/>
      </dsp:txXfrm>
    </dsp:sp>
    <dsp:sp modelId="{FC74C58A-BF04-4A8B-B859-B31D30041AB5}">
      <dsp:nvSpPr>
        <dsp:cNvPr id="0" name=""/>
        <dsp:cNvSpPr/>
      </dsp:nvSpPr>
      <dsp:spPr>
        <a:xfrm>
          <a:off x="2217330" y="476036"/>
          <a:ext cx="1581224" cy="948734"/>
        </a:xfrm>
        <a:prstGeom prst="roundRect">
          <a:avLst>
            <a:gd name="adj" fmla="val 10000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3100" kern="1200" dirty="0" smtClean="0"/>
            <a:t>Capable</a:t>
          </a:r>
          <a:endParaRPr lang="en-AU" sz="3100" kern="1200" dirty="0"/>
        </a:p>
      </dsp:txBody>
      <dsp:txXfrm>
        <a:off x="2217330" y="476036"/>
        <a:ext cx="1581224" cy="948734"/>
      </dsp:txXfrm>
    </dsp:sp>
    <dsp:sp modelId="{FC295E42-DE24-45D3-A627-B24FDD40B2B3}">
      <dsp:nvSpPr>
        <dsp:cNvPr id="0" name=""/>
        <dsp:cNvSpPr/>
      </dsp:nvSpPr>
      <dsp:spPr>
        <a:xfrm>
          <a:off x="3956677" y="754332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600" kern="1200"/>
        </a:p>
      </dsp:txBody>
      <dsp:txXfrm>
        <a:off x="3956677" y="754332"/>
        <a:ext cx="335219" cy="392143"/>
      </dsp:txXfrm>
    </dsp:sp>
    <dsp:sp modelId="{7392644E-2913-4360-B5F5-8774200491A1}">
      <dsp:nvSpPr>
        <dsp:cNvPr id="0" name=""/>
        <dsp:cNvSpPr/>
      </dsp:nvSpPr>
      <dsp:spPr>
        <a:xfrm>
          <a:off x="4431044" y="476036"/>
          <a:ext cx="1581224" cy="948734"/>
        </a:xfrm>
        <a:prstGeom prst="roundRect">
          <a:avLst>
            <a:gd name="adj" fmla="val 10000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3100" kern="1200" dirty="0" smtClean="0"/>
            <a:t>Expert</a:t>
          </a:r>
          <a:endParaRPr lang="en-AU" sz="3100" kern="1200" dirty="0"/>
        </a:p>
      </dsp:txBody>
      <dsp:txXfrm>
        <a:off x="4431044" y="476036"/>
        <a:ext cx="1581224" cy="948734"/>
      </dsp:txXfrm>
    </dsp:sp>
    <dsp:sp modelId="{2AAFA864-6689-456F-9075-57ED21D2F955}">
      <dsp:nvSpPr>
        <dsp:cNvPr id="0" name=""/>
        <dsp:cNvSpPr/>
      </dsp:nvSpPr>
      <dsp:spPr>
        <a:xfrm>
          <a:off x="6170391" y="754332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600" kern="1200"/>
        </a:p>
      </dsp:txBody>
      <dsp:txXfrm>
        <a:off x="6170391" y="754332"/>
        <a:ext cx="335219" cy="392143"/>
      </dsp:txXfrm>
    </dsp:sp>
    <dsp:sp modelId="{52932838-355A-48D1-B758-BDCDFC6BCA93}">
      <dsp:nvSpPr>
        <dsp:cNvPr id="0" name=""/>
        <dsp:cNvSpPr/>
      </dsp:nvSpPr>
      <dsp:spPr>
        <a:xfrm>
          <a:off x="6644759" y="476036"/>
          <a:ext cx="1581224" cy="948734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3100" kern="1200" dirty="0" smtClean="0"/>
            <a:t>Master</a:t>
          </a:r>
          <a:endParaRPr lang="en-AU" sz="3100" kern="1200" dirty="0"/>
        </a:p>
      </dsp:txBody>
      <dsp:txXfrm>
        <a:off x="6644759" y="476036"/>
        <a:ext cx="1581224" cy="94873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7DC8191-2730-4D30-B0FF-12D740B15619}">
      <dsp:nvSpPr>
        <dsp:cNvPr id="0" name=""/>
        <dsp:cNvSpPr/>
      </dsp:nvSpPr>
      <dsp:spPr>
        <a:xfrm>
          <a:off x="0" y="62076"/>
          <a:ext cx="8229600" cy="50368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100" kern="1200" dirty="0" smtClean="0"/>
            <a:t>Competence</a:t>
          </a:r>
          <a:endParaRPr lang="en-AU" sz="2100" kern="1200" dirty="0"/>
        </a:p>
      </dsp:txBody>
      <dsp:txXfrm>
        <a:off x="0" y="62076"/>
        <a:ext cx="8229600" cy="503685"/>
      </dsp:txXfrm>
    </dsp:sp>
    <dsp:sp modelId="{56A7B650-E34D-4041-8FC8-6679B8D211FD}">
      <dsp:nvSpPr>
        <dsp:cNvPr id="0" name=""/>
        <dsp:cNvSpPr/>
      </dsp:nvSpPr>
      <dsp:spPr>
        <a:xfrm>
          <a:off x="0" y="565761"/>
          <a:ext cx="8229600" cy="782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600" kern="1200" dirty="0" smtClean="0"/>
            <a:t>The need to experience oneself as capable of producing desired outcomes and avoiding negative outcomes </a:t>
          </a:r>
          <a:endParaRPr lang="en-AU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600" kern="1200" dirty="0" smtClean="0"/>
            <a:t>Do students feel the task is ‘doable’?</a:t>
          </a:r>
          <a:endParaRPr lang="en-AU" sz="1600" kern="1200" dirty="0"/>
        </a:p>
      </dsp:txBody>
      <dsp:txXfrm>
        <a:off x="0" y="565761"/>
        <a:ext cx="8229600" cy="782460"/>
      </dsp:txXfrm>
    </dsp:sp>
    <dsp:sp modelId="{DA2EC96F-936D-420B-B7B8-5168BE4E3275}">
      <dsp:nvSpPr>
        <dsp:cNvPr id="0" name=""/>
        <dsp:cNvSpPr/>
      </dsp:nvSpPr>
      <dsp:spPr>
        <a:xfrm>
          <a:off x="0" y="1348221"/>
          <a:ext cx="8229600" cy="503685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100" kern="1200" dirty="0" smtClean="0"/>
            <a:t>Relatedness</a:t>
          </a:r>
          <a:endParaRPr lang="en-AU" sz="2100" kern="1200" dirty="0"/>
        </a:p>
      </dsp:txBody>
      <dsp:txXfrm>
        <a:off x="0" y="1348221"/>
        <a:ext cx="8229600" cy="503685"/>
      </dsp:txXfrm>
    </dsp:sp>
    <dsp:sp modelId="{6CAD16F1-FA35-4192-A4B7-68F8F1AAF003}">
      <dsp:nvSpPr>
        <dsp:cNvPr id="0" name=""/>
        <dsp:cNvSpPr/>
      </dsp:nvSpPr>
      <dsp:spPr>
        <a:xfrm>
          <a:off x="0" y="1851906"/>
          <a:ext cx="8229600" cy="782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600" kern="1200" dirty="0" smtClean="0"/>
            <a:t>encompasses the need to feel securely connected to the social surround and the need to experience oneself as worthy and capable of respect</a:t>
          </a:r>
          <a:endParaRPr lang="en-AU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600" kern="1200" dirty="0" smtClean="0"/>
            <a:t>Do students feel they are part of something?  That they belong?</a:t>
          </a:r>
          <a:endParaRPr lang="en-AU" sz="1600" kern="1200" dirty="0"/>
        </a:p>
      </dsp:txBody>
      <dsp:txXfrm>
        <a:off x="0" y="1851906"/>
        <a:ext cx="8229600" cy="782460"/>
      </dsp:txXfrm>
    </dsp:sp>
    <dsp:sp modelId="{4D391587-6CE7-49B0-B84E-BC016F96757C}">
      <dsp:nvSpPr>
        <dsp:cNvPr id="0" name=""/>
        <dsp:cNvSpPr/>
      </dsp:nvSpPr>
      <dsp:spPr>
        <a:xfrm>
          <a:off x="0" y="2634366"/>
          <a:ext cx="8229600" cy="503685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100" kern="1200" dirty="0" smtClean="0"/>
            <a:t>Autonomy</a:t>
          </a:r>
          <a:endParaRPr lang="en-AU" sz="2100" kern="1200" dirty="0"/>
        </a:p>
      </dsp:txBody>
      <dsp:txXfrm>
        <a:off x="0" y="2634366"/>
        <a:ext cx="8229600" cy="503685"/>
      </dsp:txXfrm>
    </dsp:sp>
    <dsp:sp modelId="{E6F2EFDF-3454-4FAB-90A0-A72ACB5A49E7}">
      <dsp:nvSpPr>
        <dsp:cNvPr id="0" name=""/>
        <dsp:cNvSpPr/>
      </dsp:nvSpPr>
      <dsp:spPr>
        <a:xfrm>
          <a:off x="0" y="3138051"/>
          <a:ext cx="8229600" cy="1325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600" kern="1200" dirty="0" smtClean="0"/>
            <a:t>the experience of choice in the initiation, maintenance and regulation of activity and </a:t>
          </a:r>
          <a:endParaRPr lang="en-AU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600" kern="1200" dirty="0" smtClean="0"/>
            <a:t>the experience of connectedness between one‘s actions and personal goals and values</a:t>
          </a:r>
          <a:endParaRPr lang="en-AU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600" kern="1200" dirty="0" smtClean="0"/>
            <a:t>when autonomous, students attribute their actions to an internal locus of causality, and experience a sense of freedom and choice over their actions </a:t>
          </a:r>
          <a:endParaRPr lang="en-AU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AU" sz="1600" kern="1200" dirty="0" smtClean="0"/>
            <a:t>Do learners feel like they have a choice?</a:t>
          </a:r>
          <a:endParaRPr lang="en-AU" sz="1600" kern="1200" dirty="0"/>
        </a:p>
      </dsp:txBody>
      <dsp:txXfrm>
        <a:off x="0" y="3138051"/>
        <a:ext cx="8229600" cy="13258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E3196-F7F0-4600-BEC6-45C25C4C7729}" type="datetimeFigureOut">
              <a:rPr lang="en-AU" smtClean="0"/>
              <a:pPr/>
              <a:t>25/01/2012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3F619-E9DB-4A54-8347-214232A3E63E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B84-BA80-48CA-AD1D-1718E89DB0F9}" type="datetimeFigureOut">
              <a:rPr lang="en-AU" smtClean="0"/>
              <a:pPr/>
              <a:t>25/01/2012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B84-BA80-48CA-AD1D-1718E89DB0F9}" type="datetimeFigureOut">
              <a:rPr lang="en-AU" smtClean="0"/>
              <a:pPr/>
              <a:t>25/01/2012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B84-BA80-48CA-AD1D-1718E89DB0F9}" type="datetimeFigureOut">
              <a:rPr lang="en-AU" smtClean="0"/>
              <a:pPr/>
              <a:t>25/01/2012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B84-BA80-48CA-AD1D-1718E89DB0F9}" type="datetimeFigureOut">
              <a:rPr lang="en-AU" smtClean="0"/>
              <a:pPr/>
              <a:t>25/01/2012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B84-BA80-48CA-AD1D-1718E89DB0F9}" type="datetimeFigureOut">
              <a:rPr lang="en-AU" smtClean="0"/>
              <a:pPr/>
              <a:t>25/01/2012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B84-BA80-48CA-AD1D-1718E89DB0F9}" type="datetimeFigureOut">
              <a:rPr lang="en-AU" smtClean="0"/>
              <a:pPr/>
              <a:t>25/01/2012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B84-BA80-48CA-AD1D-1718E89DB0F9}" type="datetimeFigureOut">
              <a:rPr lang="en-AU" smtClean="0"/>
              <a:pPr/>
              <a:t>25/01/2012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B84-BA80-48CA-AD1D-1718E89DB0F9}" type="datetimeFigureOut">
              <a:rPr lang="en-AU" smtClean="0"/>
              <a:pPr/>
              <a:t>25/01/2012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B84-BA80-48CA-AD1D-1718E89DB0F9}" type="datetimeFigureOut">
              <a:rPr lang="en-AU" smtClean="0"/>
              <a:pPr/>
              <a:t>25/01/2012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B84-BA80-48CA-AD1D-1718E89DB0F9}" type="datetimeFigureOut">
              <a:rPr lang="en-AU" smtClean="0"/>
              <a:pPr/>
              <a:t>25/01/2012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FB84-BA80-48CA-AD1D-1718E89DB0F9}" type="datetimeFigureOut">
              <a:rPr lang="en-AU" smtClean="0"/>
              <a:pPr/>
              <a:t>25/01/2012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1FB84-BA80-48CA-AD1D-1718E89DB0F9}" type="datetimeFigureOut">
              <a:rPr lang="en-AU" smtClean="0"/>
              <a:pPr/>
              <a:t>25/01/2012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BD669-A33A-4B2B-8213-FF86000CA243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Writing Learning Tasks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Qualities of an ‘ideal’ learning task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AU" b="1" dirty="0" smtClean="0">
                <a:solidFill>
                  <a:schemeClr val="accent4">
                    <a:lumMod val="75000"/>
                  </a:schemeClr>
                </a:solidFill>
              </a:rPr>
              <a:t>Learner support</a:t>
            </a:r>
            <a:r>
              <a:rPr lang="en-AU" dirty="0" smtClean="0"/>
              <a:t>-What do learners need to be successful in the task?</a:t>
            </a:r>
          </a:p>
          <a:p>
            <a:pPr lvl="1"/>
            <a:r>
              <a:rPr lang="en-AU" dirty="0" smtClean="0"/>
              <a:t>Clear instructions</a:t>
            </a:r>
          </a:p>
          <a:p>
            <a:pPr lvl="1"/>
            <a:r>
              <a:rPr lang="en-AU" dirty="0" smtClean="0"/>
              <a:t>task related resources</a:t>
            </a:r>
          </a:p>
          <a:p>
            <a:pPr lvl="1"/>
            <a:r>
              <a:rPr lang="en-AU" dirty="0" smtClean="0"/>
              <a:t>Learning environments</a:t>
            </a:r>
          </a:p>
          <a:p>
            <a:pPr lvl="1"/>
            <a:r>
              <a:rPr lang="en-AU" dirty="0" smtClean="0"/>
              <a:t>Communications tools</a:t>
            </a:r>
          </a:p>
          <a:p>
            <a:pPr lvl="1"/>
            <a:r>
              <a:rPr lang="en-AU" dirty="0" smtClean="0"/>
              <a:t>Particular skills</a:t>
            </a:r>
          </a:p>
          <a:p>
            <a:pPr lvl="1"/>
            <a:r>
              <a:rPr lang="en-AU" dirty="0" smtClean="0"/>
              <a:t>Other support?</a:t>
            </a:r>
          </a:p>
          <a:p>
            <a:pPr>
              <a:buNone/>
            </a:pPr>
            <a:r>
              <a:rPr lang="en-AU" b="1" dirty="0" smtClean="0">
                <a:solidFill>
                  <a:srgbClr val="C00000"/>
                </a:solidFill>
              </a:rPr>
              <a:t>Motivation</a:t>
            </a:r>
            <a:r>
              <a:rPr lang="en-AU" dirty="0" smtClean="0"/>
              <a:t>-</a:t>
            </a:r>
          </a:p>
          <a:p>
            <a:pPr lvl="1"/>
            <a:r>
              <a:rPr lang="en-AU" dirty="0" smtClean="0"/>
              <a:t>Do students feel the task is ‘doable’?</a:t>
            </a:r>
          </a:p>
          <a:p>
            <a:pPr lvl="1"/>
            <a:r>
              <a:rPr lang="en-AU" dirty="0" smtClean="0"/>
              <a:t>Do students feel they are part of something?  That they belong?</a:t>
            </a:r>
          </a:p>
          <a:p>
            <a:pPr lvl="1"/>
            <a:r>
              <a:rPr lang="en-AU" dirty="0" smtClean="0"/>
              <a:t>Do learners feel like they have choice or control?</a:t>
            </a:r>
          </a:p>
          <a:p>
            <a:pPr>
              <a:buNone/>
            </a:pPr>
            <a:endParaRPr lang="en-A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Other considerations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Consider roles: teacher roles, learner roles</a:t>
            </a:r>
          </a:p>
          <a:p>
            <a:r>
              <a:rPr lang="en-AU" dirty="0" smtClean="0"/>
              <a:t>Structure in the process: Loose or tight? Milestones?</a:t>
            </a:r>
          </a:p>
          <a:p>
            <a:r>
              <a:rPr lang="en-AU" dirty="0" smtClean="0"/>
              <a:t>Time: How much time should learners spend on a particular task?</a:t>
            </a:r>
          </a:p>
          <a:p>
            <a:r>
              <a:rPr lang="en-AU" dirty="0" smtClean="0"/>
              <a:t>Outcomes: clear or fuzzy?</a:t>
            </a:r>
          </a:p>
          <a:p>
            <a:r>
              <a:rPr lang="en-AU" dirty="0" smtClean="0"/>
              <a:t>The role of a particular task in the module/course/program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Questions?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Examples?</a:t>
            </a:r>
            <a:endParaRPr lang="en-A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AU" dirty="0" smtClean="0"/>
              <a:t>‘Active learning’ describes approaches in which students </a:t>
            </a:r>
            <a:r>
              <a:rPr lang="en-AU" smtClean="0">
                <a:solidFill>
                  <a:schemeClr val="accent6">
                    <a:lumMod val="75000"/>
                  </a:schemeClr>
                </a:solidFill>
              </a:rPr>
              <a:t>engage</a:t>
            </a:r>
            <a:r>
              <a:rPr lang="en-AU" smtClean="0"/>
              <a:t> with the </a:t>
            </a:r>
            <a:r>
              <a:rPr lang="en-AU" dirty="0" smtClean="0"/>
              <a:t>material they study </a:t>
            </a:r>
            <a:r>
              <a:rPr lang="en-A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through activity</a:t>
            </a:r>
            <a:r>
              <a:rPr lang="en-AU" dirty="0" smtClean="0"/>
              <a:t>.  </a:t>
            </a:r>
          </a:p>
          <a:p>
            <a:pPr>
              <a:buNone/>
            </a:pPr>
            <a:endParaRPr lang="en-AU" dirty="0"/>
          </a:p>
          <a:p>
            <a:pPr>
              <a:buNone/>
            </a:pPr>
            <a:r>
              <a:rPr lang="en-AU" b="1" dirty="0" smtClean="0">
                <a:solidFill>
                  <a:schemeClr val="accent3">
                    <a:lumMod val="50000"/>
                  </a:schemeClr>
                </a:solidFill>
              </a:rPr>
              <a:t>How do we </a:t>
            </a:r>
            <a:r>
              <a:rPr lang="en-AU" b="1" i="1" dirty="0" smtClean="0">
                <a:solidFill>
                  <a:schemeClr val="accent3">
                    <a:lumMod val="50000"/>
                  </a:schemeClr>
                </a:solidFill>
              </a:rPr>
              <a:t>involve</a:t>
            </a:r>
            <a:r>
              <a:rPr lang="en-AU" b="1" dirty="0" smtClean="0">
                <a:solidFill>
                  <a:schemeClr val="accent3">
                    <a:lumMod val="50000"/>
                  </a:schemeClr>
                </a:solidFill>
              </a:rPr>
              <a:t> learners?</a:t>
            </a:r>
          </a:p>
          <a:p>
            <a:pPr>
              <a:buNone/>
            </a:pPr>
            <a:r>
              <a:rPr lang="en-AU" b="1" dirty="0" smtClean="0">
                <a:solidFill>
                  <a:schemeClr val="accent4">
                    <a:lumMod val="75000"/>
                  </a:schemeClr>
                </a:solidFill>
              </a:rPr>
              <a:t>What do we involve them in?</a:t>
            </a:r>
          </a:p>
          <a:p>
            <a:pPr>
              <a:buNone/>
            </a:pPr>
            <a:r>
              <a:rPr lang="en-AU" b="1" dirty="0" smtClean="0">
                <a:solidFill>
                  <a:schemeClr val="accent5">
                    <a:lumMod val="75000"/>
                  </a:schemeClr>
                </a:solidFill>
              </a:rPr>
              <a:t>How does what we ask them to do lead to learning?</a:t>
            </a:r>
            <a:endParaRPr lang="en-AU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08" name="Picture 4" descr="steeplesJon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6672"/>
            <a:ext cx="8424764" cy="5067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Cognitive Engagement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AU" dirty="0" smtClean="0"/>
              <a:t>.... </a:t>
            </a:r>
            <a:r>
              <a:rPr lang="en-AU" i="1" dirty="0" smtClean="0"/>
              <a:t>sustained attention to a task requiring mental effort</a:t>
            </a:r>
          </a:p>
          <a:p>
            <a:pPr>
              <a:buNone/>
            </a:pPr>
            <a:r>
              <a:rPr lang="en-AU" dirty="0" smtClean="0">
                <a:solidFill>
                  <a:schemeClr val="accent4">
                    <a:lumMod val="75000"/>
                  </a:schemeClr>
                </a:solidFill>
              </a:rPr>
              <a:t>Authentic</a:t>
            </a:r>
            <a:r>
              <a:rPr lang="en-AU" dirty="0" smtClean="0"/>
              <a:t>, </a:t>
            </a:r>
            <a:r>
              <a:rPr lang="en-AU" dirty="0" smtClean="0">
                <a:solidFill>
                  <a:schemeClr val="accent5">
                    <a:lumMod val="75000"/>
                  </a:schemeClr>
                </a:solidFill>
              </a:rPr>
              <a:t>useful learning </a:t>
            </a:r>
            <a:r>
              <a:rPr lang="en-AU" dirty="0" smtClean="0"/>
              <a:t>is produced by </a:t>
            </a:r>
            <a:r>
              <a:rPr lang="en-AU" dirty="0" smtClean="0">
                <a:solidFill>
                  <a:schemeClr val="accent2">
                    <a:lumMod val="75000"/>
                  </a:schemeClr>
                </a:solidFill>
              </a:rPr>
              <a:t>extended engagement</a:t>
            </a:r>
            <a:r>
              <a:rPr lang="en-AU" dirty="0" smtClean="0"/>
              <a:t> in </a:t>
            </a:r>
            <a:r>
              <a:rPr lang="en-AU" dirty="0" smtClean="0">
                <a:solidFill>
                  <a:schemeClr val="accent3">
                    <a:lumMod val="75000"/>
                  </a:schemeClr>
                </a:solidFill>
              </a:rPr>
              <a:t>optimally complex cognitive </a:t>
            </a:r>
            <a:r>
              <a:rPr lang="en-AU" dirty="0" smtClean="0"/>
              <a:t>activities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Optimally complex activities?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1900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3356992"/>
            <a:ext cx="81369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/>
              <a:t>Where are learners NOW?</a:t>
            </a:r>
          </a:p>
          <a:p>
            <a:pPr lvl="1"/>
            <a:r>
              <a:rPr lang="en-AU" sz="2400" dirty="0" smtClean="0"/>
              <a:t>Helps determine ‘optimal’ complexity</a:t>
            </a:r>
          </a:p>
          <a:p>
            <a:endParaRPr lang="en-AU" sz="2400" dirty="0" smtClean="0"/>
          </a:p>
          <a:p>
            <a:pPr lvl="1"/>
            <a:r>
              <a:rPr lang="en-AU" sz="2400" dirty="0" smtClean="0"/>
              <a:t>How far can we expect them to move in one week? Six weeks? </a:t>
            </a:r>
            <a:br>
              <a:rPr lang="en-AU" sz="2400" dirty="0" smtClean="0"/>
            </a:br>
            <a:r>
              <a:rPr lang="en-AU" sz="2400" dirty="0" smtClean="0"/>
              <a:t>Helps determine pacing, structure and support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3 Needs in Motivation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AU" dirty="0" smtClean="0"/>
              <a:t>Student engagement is the product of </a:t>
            </a:r>
            <a:r>
              <a:rPr lang="en-AU" dirty="0" smtClean="0">
                <a:solidFill>
                  <a:schemeClr val="accent5">
                    <a:lumMod val="75000"/>
                  </a:schemeClr>
                </a:solidFill>
              </a:rPr>
              <a:t>motivation </a:t>
            </a:r>
            <a:r>
              <a:rPr lang="en-AU" dirty="0" smtClean="0"/>
              <a:t>and </a:t>
            </a:r>
            <a:r>
              <a:rPr lang="en-AU" dirty="0" smtClean="0">
                <a:solidFill>
                  <a:schemeClr val="accent6">
                    <a:lumMod val="75000"/>
                  </a:schemeClr>
                </a:solidFill>
              </a:rPr>
              <a:t>active learning</a:t>
            </a:r>
            <a:r>
              <a:rPr lang="en-AU" dirty="0" smtClean="0"/>
              <a:t>. It is a product rather than a sum because it will not occur if either element is missing.</a:t>
            </a:r>
          </a:p>
          <a:p>
            <a:pPr>
              <a:buNone/>
            </a:pPr>
            <a:r>
              <a:rPr lang="en-AU" dirty="0" smtClean="0"/>
              <a:t>-Elizabeth F. Barkley</a:t>
            </a:r>
          </a:p>
          <a:p>
            <a:pPr>
              <a:buNone/>
            </a:pPr>
            <a:endParaRPr lang="en-AU" dirty="0"/>
          </a:p>
          <a:p>
            <a:pPr>
              <a:buNone/>
            </a:pPr>
            <a:r>
              <a:rPr lang="en-AU" dirty="0" smtClean="0">
                <a:solidFill>
                  <a:schemeClr val="accent5">
                    <a:lumMod val="75000"/>
                  </a:schemeClr>
                </a:solidFill>
              </a:rPr>
              <a:t>Motivation</a:t>
            </a:r>
            <a:r>
              <a:rPr lang="en-AU" dirty="0" smtClean="0"/>
              <a:t> x </a:t>
            </a:r>
            <a:r>
              <a:rPr lang="en-AU" dirty="0" smtClean="0">
                <a:solidFill>
                  <a:schemeClr val="accent6">
                    <a:lumMod val="75000"/>
                  </a:schemeClr>
                </a:solidFill>
              </a:rPr>
              <a:t>Active Learning </a:t>
            </a:r>
            <a:r>
              <a:rPr lang="en-AU" dirty="0" smtClean="0"/>
              <a:t>= Engagement</a:t>
            </a:r>
            <a:endParaRPr lang="en-A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Qualities of an ‘ideal’ learning task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AU" dirty="0" smtClean="0"/>
              <a:t>?</a:t>
            </a:r>
            <a:endParaRPr lang="en-A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Qualities of an ‘ideal’ learning task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AU" dirty="0" smtClean="0"/>
              <a:t>Close </a:t>
            </a:r>
            <a:r>
              <a:rPr lang="en-AU" dirty="0" smtClean="0">
                <a:solidFill>
                  <a:schemeClr val="accent6">
                    <a:lumMod val="75000"/>
                  </a:schemeClr>
                </a:solidFill>
              </a:rPr>
              <a:t>link between intended activity and actual activity</a:t>
            </a:r>
          </a:p>
          <a:p>
            <a:pPr lvl="1">
              <a:buFont typeface="Arial" pitchFamily="34" charset="0"/>
              <a:buChar char="•"/>
            </a:pPr>
            <a:r>
              <a:rPr lang="en-AU" dirty="0" smtClean="0"/>
              <a:t>tasks *require* the intended activity to be completed</a:t>
            </a:r>
          </a:p>
          <a:p>
            <a:pPr>
              <a:buNone/>
            </a:pPr>
            <a:r>
              <a:rPr lang="en-AU" dirty="0" smtClean="0"/>
              <a:t>The </a:t>
            </a:r>
            <a:r>
              <a:rPr lang="en-AU" dirty="0" smtClean="0">
                <a:solidFill>
                  <a:schemeClr val="accent5">
                    <a:lumMod val="75000"/>
                  </a:schemeClr>
                </a:solidFill>
              </a:rPr>
              <a:t>intended activity is clear to learners</a:t>
            </a:r>
            <a:r>
              <a:rPr lang="en-AU" dirty="0" smtClean="0"/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en-AU" dirty="0" smtClean="0"/>
              <a:t>What? – The particular task deliverables</a:t>
            </a:r>
          </a:p>
          <a:p>
            <a:pPr lvl="1">
              <a:buFont typeface="Arial" pitchFamily="34" charset="0"/>
              <a:buChar char="•"/>
            </a:pPr>
            <a:r>
              <a:rPr lang="en-AU" dirty="0" smtClean="0"/>
              <a:t>How? – The process or procedure </a:t>
            </a:r>
          </a:p>
          <a:p>
            <a:pPr lvl="1">
              <a:buFont typeface="Arial" pitchFamily="34" charset="0"/>
              <a:buChar char="•"/>
            </a:pPr>
            <a:r>
              <a:rPr lang="en-AU" dirty="0" smtClean="0"/>
              <a:t>Why? – The link between activity and learning within the course (outcomes?)</a:t>
            </a:r>
          </a:p>
          <a:p>
            <a:pPr lvl="1">
              <a:buFont typeface="Arial" pitchFamily="34" charset="0"/>
              <a:buChar char="•"/>
            </a:pPr>
            <a:r>
              <a:rPr lang="en-AU" dirty="0" smtClean="0"/>
              <a:t>How well? – How will learners know when they have completed the task successfully? Standards of achievement (quality)</a:t>
            </a:r>
            <a:endParaRPr lang="en-A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487</Words>
  <Application>Microsoft Office PowerPoint</Application>
  <PresentationFormat>On-screen Show (4:3)</PresentationFormat>
  <Paragraphs>64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Writing Learning Tasks</vt:lpstr>
      <vt:lpstr>Slide 2</vt:lpstr>
      <vt:lpstr>Slide 3</vt:lpstr>
      <vt:lpstr>Cognitive Engagement</vt:lpstr>
      <vt:lpstr>Optimally complex activities?</vt:lpstr>
      <vt:lpstr>3 Needs in Motivation</vt:lpstr>
      <vt:lpstr>Slide 7</vt:lpstr>
      <vt:lpstr>Qualities of an ‘ideal’ learning task</vt:lpstr>
      <vt:lpstr>Qualities of an ‘ideal’ learning task</vt:lpstr>
      <vt:lpstr>Qualities of an ‘ideal’ learning task</vt:lpstr>
      <vt:lpstr>Other considerations</vt:lpstr>
      <vt:lpstr>Questions?</vt:lpstr>
      <vt:lpstr>Slide 13</vt:lpstr>
    </vt:vector>
  </TitlesOfParts>
  <Company>University of South Australia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for Active Learning</dc:title>
  <dc:creator>UniSA</dc:creator>
  <cp:lastModifiedBy>UniSA</cp:lastModifiedBy>
  <cp:revision>57</cp:revision>
  <dcterms:created xsi:type="dcterms:W3CDTF">2011-11-29T00:15:32Z</dcterms:created>
  <dcterms:modified xsi:type="dcterms:W3CDTF">2012-01-24T23:05:48Z</dcterms:modified>
</cp:coreProperties>
</file>