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7" r:id="rId9"/>
    <p:sldId id="264" r:id="rId10"/>
    <p:sldId id="265" r:id="rId11"/>
    <p:sldId id="266" r:id="rId12"/>
    <p:sldId id="272" r:id="rId13"/>
    <p:sldId id="276" r:id="rId14"/>
    <p:sldId id="291" r:id="rId15"/>
    <p:sldId id="292" r:id="rId16"/>
    <p:sldId id="294" r:id="rId17"/>
    <p:sldId id="275" r:id="rId18"/>
    <p:sldId id="274" r:id="rId19"/>
    <p:sldId id="293" r:id="rId20"/>
    <p:sldId id="287" r:id="rId21"/>
    <p:sldId id="288" r:id="rId22"/>
    <p:sldId id="289" r:id="rId23"/>
    <p:sldId id="290" r:id="rId24"/>
    <p:sldId id="277" r:id="rId25"/>
    <p:sldId id="280" r:id="rId26"/>
    <p:sldId id="285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35" autoAdjust="0"/>
  </p:normalViewPr>
  <p:slideViewPr>
    <p:cSldViewPr>
      <p:cViewPr varScale="1">
        <p:scale>
          <a:sx n="91" d="100"/>
          <a:sy n="91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5059B-A433-4D99-8EB0-C6D985AF7975}" type="doc">
      <dgm:prSet loTypeId="urn:microsoft.com/office/officeart/2005/8/layout/v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AU"/>
        </a:p>
      </dgm:t>
    </dgm:pt>
    <dgm:pt modelId="{1AF78611-538D-4E26-AD09-5ECC99BC66C1}">
      <dgm:prSet/>
      <dgm:spPr/>
      <dgm:t>
        <a:bodyPr/>
        <a:lstStyle/>
        <a:p>
          <a:pPr algn="l" rtl="0"/>
          <a:r>
            <a:rPr lang="en-AU" dirty="0" smtClean="0"/>
            <a:t>University administrator </a:t>
          </a:r>
          <a:endParaRPr lang="en-AU" dirty="0"/>
        </a:p>
      </dgm:t>
    </dgm:pt>
    <dgm:pt modelId="{C9AF5DB5-3460-4D76-A9B3-B79F6FE56104}" type="parTrans" cxnId="{5E16766E-D952-452C-99BB-5C1F6166130E}">
      <dgm:prSet/>
      <dgm:spPr/>
      <dgm:t>
        <a:bodyPr/>
        <a:lstStyle/>
        <a:p>
          <a:pPr algn="l"/>
          <a:endParaRPr lang="en-AU"/>
        </a:p>
      </dgm:t>
    </dgm:pt>
    <dgm:pt modelId="{064B87B6-A97C-4091-9854-8B3E2D8CC85E}" type="sibTrans" cxnId="{5E16766E-D952-452C-99BB-5C1F6166130E}">
      <dgm:prSet/>
      <dgm:spPr/>
      <dgm:t>
        <a:bodyPr/>
        <a:lstStyle/>
        <a:p>
          <a:pPr algn="l"/>
          <a:endParaRPr lang="en-AU"/>
        </a:p>
      </dgm:t>
    </dgm:pt>
    <dgm:pt modelId="{DD138790-82CD-44A1-A844-50A1429B6DF2}">
      <dgm:prSet/>
      <dgm:spPr/>
      <dgm:t>
        <a:bodyPr/>
        <a:lstStyle/>
        <a:p>
          <a:pPr algn="l" rtl="0"/>
          <a:r>
            <a:rPr lang="en-AU" dirty="0" smtClean="0"/>
            <a:t>Team leader for instructional designers (or similar)</a:t>
          </a:r>
          <a:endParaRPr lang="en-AU" dirty="0"/>
        </a:p>
      </dgm:t>
    </dgm:pt>
    <dgm:pt modelId="{42F39157-32BB-4CB2-9DB0-55B89FBE6A51}" type="parTrans" cxnId="{250F3A9C-AE7D-4F90-A66F-A07E72707EFC}">
      <dgm:prSet/>
      <dgm:spPr/>
      <dgm:t>
        <a:bodyPr/>
        <a:lstStyle/>
        <a:p>
          <a:pPr algn="l"/>
          <a:endParaRPr lang="en-AU"/>
        </a:p>
      </dgm:t>
    </dgm:pt>
    <dgm:pt modelId="{898EDCD1-FC44-4EA7-A6C4-14FB5BE45B5C}" type="sibTrans" cxnId="{250F3A9C-AE7D-4F90-A66F-A07E72707EFC}">
      <dgm:prSet/>
      <dgm:spPr/>
      <dgm:t>
        <a:bodyPr/>
        <a:lstStyle/>
        <a:p>
          <a:pPr algn="l"/>
          <a:endParaRPr lang="en-AU"/>
        </a:p>
      </dgm:t>
    </dgm:pt>
    <dgm:pt modelId="{B3BFB13B-17DC-4E25-97E4-855EB72B9B0F}">
      <dgm:prSet/>
      <dgm:spPr/>
      <dgm:t>
        <a:bodyPr/>
        <a:lstStyle/>
        <a:p>
          <a:pPr algn="l" rtl="0"/>
          <a:r>
            <a:rPr lang="en-AU" dirty="0" smtClean="0"/>
            <a:t>Instructional designer (or similar)</a:t>
          </a:r>
          <a:endParaRPr lang="en-AU" dirty="0"/>
        </a:p>
      </dgm:t>
    </dgm:pt>
    <dgm:pt modelId="{E6FD6DC7-930C-463F-96C9-170AA6722BC1}" type="parTrans" cxnId="{8C37B734-A54D-46A2-BF63-577BABA356A5}">
      <dgm:prSet/>
      <dgm:spPr/>
      <dgm:t>
        <a:bodyPr/>
        <a:lstStyle/>
        <a:p>
          <a:pPr algn="l"/>
          <a:endParaRPr lang="en-AU"/>
        </a:p>
      </dgm:t>
    </dgm:pt>
    <dgm:pt modelId="{E0BC62A4-FBCC-4607-BE23-9412A20D0642}" type="sibTrans" cxnId="{8C37B734-A54D-46A2-BF63-577BABA356A5}">
      <dgm:prSet/>
      <dgm:spPr/>
      <dgm:t>
        <a:bodyPr/>
        <a:lstStyle/>
        <a:p>
          <a:pPr algn="l"/>
          <a:endParaRPr lang="en-AU"/>
        </a:p>
      </dgm:t>
    </dgm:pt>
    <dgm:pt modelId="{F30AF455-8B2A-43E5-B4F7-54F94265E835}">
      <dgm:prSet/>
      <dgm:spPr/>
      <dgm:t>
        <a:bodyPr/>
        <a:lstStyle/>
        <a:p>
          <a:pPr algn="l" rtl="0"/>
          <a:r>
            <a:rPr lang="en-AU" dirty="0" smtClean="0"/>
            <a:t>Teaching academic</a:t>
          </a:r>
          <a:endParaRPr lang="en-AU" dirty="0"/>
        </a:p>
      </dgm:t>
    </dgm:pt>
    <dgm:pt modelId="{8CAFCD74-3498-42DC-99F1-2559E0ED174F}" type="parTrans" cxnId="{55BAD995-951C-4292-A2DF-C3C71C8F2427}">
      <dgm:prSet/>
      <dgm:spPr/>
      <dgm:t>
        <a:bodyPr/>
        <a:lstStyle/>
        <a:p>
          <a:pPr algn="l"/>
          <a:endParaRPr lang="en-AU"/>
        </a:p>
      </dgm:t>
    </dgm:pt>
    <dgm:pt modelId="{494D8661-D437-403B-BCBE-F8A54DCA1C3F}" type="sibTrans" cxnId="{55BAD995-951C-4292-A2DF-C3C71C8F2427}">
      <dgm:prSet/>
      <dgm:spPr/>
      <dgm:t>
        <a:bodyPr/>
        <a:lstStyle/>
        <a:p>
          <a:pPr algn="l"/>
          <a:endParaRPr lang="en-AU"/>
        </a:p>
      </dgm:t>
    </dgm:pt>
    <dgm:pt modelId="{5CBCD564-A1A4-4CD3-A53F-5B0E55D51CB3}">
      <dgm:prSet/>
      <dgm:spPr/>
      <dgm:t>
        <a:bodyPr/>
        <a:lstStyle/>
        <a:p>
          <a:pPr algn="l" rtl="0"/>
          <a:r>
            <a:rPr lang="en-AU" dirty="0" smtClean="0"/>
            <a:t>Interested other (?)</a:t>
          </a:r>
          <a:endParaRPr lang="en-AU" dirty="0"/>
        </a:p>
      </dgm:t>
    </dgm:pt>
    <dgm:pt modelId="{C9857991-732D-4AC8-AD21-873C9BC2D2FE}" type="parTrans" cxnId="{9D224A17-E186-4DE6-8061-80D83971D59E}">
      <dgm:prSet/>
      <dgm:spPr/>
      <dgm:t>
        <a:bodyPr/>
        <a:lstStyle/>
        <a:p>
          <a:pPr algn="l"/>
          <a:endParaRPr lang="en-AU"/>
        </a:p>
      </dgm:t>
    </dgm:pt>
    <dgm:pt modelId="{50FA7913-AE5B-4EBF-85EC-DA64B6FD0658}" type="sibTrans" cxnId="{9D224A17-E186-4DE6-8061-80D83971D59E}">
      <dgm:prSet/>
      <dgm:spPr/>
      <dgm:t>
        <a:bodyPr/>
        <a:lstStyle/>
        <a:p>
          <a:pPr algn="l"/>
          <a:endParaRPr lang="en-AU"/>
        </a:p>
      </dgm:t>
    </dgm:pt>
    <dgm:pt modelId="{46F5F52C-A493-4945-B5F6-C576A88CA881}" type="pres">
      <dgm:prSet presAssocID="{1995059B-A433-4D99-8EB0-C6D985AF797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54D01F-80DD-4A5E-9B96-8EEBDE773784}" type="pres">
      <dgm:prSet presAssocID="{1AF78611-538D-4E26-AD09-5ECC99BC66C1}" presName="composite" presStyleCnt="0"/>
      <dgm:spPr/>
    </dgm:pt>
    <dgm:pt modelId="{596974DC-DD53-4B62-BE06-F1317B25AF46}" type="pres">
      <dgm:prSet presAssocID="{1AF78611-538D-4E26-AD09-5ECC99BC66C1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BD4B6F-C7C6-4D42-BDA1-0422BD430B03}" type="pres">
      <dgm:prSet presAssocID="{1AF78611-538D-4E26-AD09-5ECC99BC66C1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1E178C-516C-4D14-85D5-6BD8F83FBFE8}" type="pres">
      <dgm:prSet presAssocID="{064B87B6-A97C-4091-9854-8B3E2D8CC85E}" presName="spacing" presStyleCnt="0"/>
      <dgm:spPr/>
    </dgm:pt>
    <dgm:pt modelId="{944B4635-932C-4B77-BB46-684BD312980F}" type="pres">
      <dgm:prSet presAssocID="{DD138790-82CD-44A1-A844-50A1429B6DF2}" presName="composite" presStyleCnt="0"/>
      <dgm:spPr/>
    </dgm:pt>
    <dgm:pt modelId="{FB25712B-7907-4D45-8246-1127A75A8D03}" type="pres">
      <dgm:prSet presAssocID="{DD138790-82CD-44A1-A844-50A1429B6DF2}" presName="imgShp" presStyleLbl="fgImgPlace1" presStyleIdx="1" presStyleCnt="5" custLinFactNeighborX="-4603" custLinFactNeighborY="19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56703B2-DC32-4906-929B-4BBE8800AB1A}" type="pres">
      <dgm:prSet presAssocID="{DD138790-82CD-44A1-A844-50A1429B6DF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403066F-00CD-43D2-9050-FDC920C1F997}" type="pres">
      <dgm:prSet presAssocID="{898EDCD1-FC44-4EA7-A6C4-14FB5BE45B5C}" presName="spacing" presStyleCnt="0"/>
      <dgm:spPr/>
    </dgm:pt>
    <dgm:pt modelId="{39774913-E4C7-4AA5-8DC1-1B770F082D16}" type="pres">
      <dgm:prSet presAssocID="{B3BFB13B-17DC-4E25-97E4-855EB72B9B0F}" presName="composite" presStyleCnt="0"/>
      <dgm:spPr/>
    </dgm:pt>
    <dgm:pt modelId="{7F2D7B96-911B-4862-B6A9-9DCEEC48597B}" type="pres">
      <dgm:prSet presAssocID="{B3BFB13B-17DC-4E25-97E4-855EB72B9B0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EC1D6CF-6624-4984-90C9-25DA0914D160}" type="pres">
      <dgm:prSet presAssocID="{B3BFB13B-17DC-4E25-97E4-855EB72B9B0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3D46676-4CD0-4A07-9E87-C97C772385C4}" type="pres">
      <dgm:prSet presAssocID="{E0BC62A4-FBCC-4607-BE23-9412A20D0642}" presName="spacing" presStyleCnt="0"/>
      <dgm:spPr/>
    </dgm:pt>
    <dgm:pt modelId="{7D16C97A-DA79-4DC4-9288-514648435C0E}" type="pres">
      <dgm:prSet presAssocID="{F30AF455-8B2A-43E5-B4F7-54F94265E835}" presName="composite" presStyleCnt="0"/>
      <dgm:spPr/>
    </dgm:pt>
    <dgm:pt modelId="{0C073083-0B7E-4229-8F26-1AEF2E56D20B}" type="pres">
      <dgm:prSet presAssocID="{F30AF455-8B2A-43E5-B4F7-54F94265E835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5CAF58D-EC6D-474D-A5DE-DF768ACF037D}" type="pres">
      <dgm:prSet presAssocID="{F30AF455-8B2A-43E5-B4F7-54F94265E835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60A5FA3-4DE2-44B8-AF32-0325E6528D0C}" type="pres">
      <dgm:prSet presAssocID="{494D8661-D437-403B-BCBE-F8A54DCA1C3F}" presName="spacing" presStyleCnt="0"/>
      <dgm:spPr/>
    </dgm:pt>
    <dgm:pt modelId="{F3C23F94-131C-46E0-BA9C-CF5B1AB69553}" type="pres">
      <dgm:prSet presAssocID="{5CBCD564-A1A4-4CD3-A53F-5B0E55D51CB3}" presName="composite" presStyleCnt="0"/>
      <dgm:spPr/>
    </dgm:pt>
    <dgm:pt modelId="{8DBA33F0-AD50-49D5-98DD-BE0930719E7A}" type="pres">
      <dgm:prSet presAssocID="{5CBCD564-A1A4-4CD3-A53F-5B0E55D51CB3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68CA2A8-6B20-4D10-B74F-5FB5918575DC}" type="pres">
      <dgm:prSet presAssocID="{5CBCD564-A1A4-4CD3-A53F-5B0E55D51CB3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C65000D-2412-4012-B773-B97E053E5A65}" type="presOf" srcId="{B3BFB13B-17DC-4E25-97E4-855EB72B9B0F}" destId="{8EC1D6CF-6624-4984-90C9-25DA0914D160}" srcOrd="0" destOrd="0" presId="urn:microsoft.com/office/officeart/2005/8/layout/vList3"/>
    <dgm:cxn modelId="{79833C73-CD18-4C4F-BB25-1551B28F8F9A}" type="presOf" srcId="{1995059B-A433-4D99-8EB0-C6D985AF7975}" destId="{46F5F52C-A493-4945-B5F6-C576A88CA881}" srcOrd="0" destOrd="0" presId="urn:microsoft.com/office/officeart/2005/8/layout/vList3"/>
    <dgm:cxn modelId="{01FC7E65-C285-4F6C-A42D-AC8D049BEFAD}" type="presOf" srcId="{1AF78611-538D-4E26-AD09-5ECC99BC66C1}" destId="{5BBD4B6F-C7C6-4D42-BDA1-0422BD430B03}" srcOrd="0" destOrd="0" presId="urn:microsoft.com/office/officeart/2005/8/layout/vList3"/>
    <dgm:cxn modelId="{26B829EB-5952-4D1E-B3FF-3A4051E1E7ED}" type="presOf" srcId="{5CBCD564-A1A4-4CD3-A53F-5B0E55D51CB3}" destId="{F68CA2A8-6B20-4D10-B74F-5FB5918575DC}" srcOrd="0" destOrd="0" presId="urn:microsoft.com/office/officeart/2005/8/layout/vList3"/>
    <dgm:cxn modelId="{95210286-91EB-4CFA-8921-534E5361F5D5}" type="presOf" srcId="{F30AF455-8B2A-43E5-B4F7-54F94265E835}" destId="{25CAF58D-EC6D-474D-A5DE-DF768ACF037D}" srcOrd="0" destOrd="0" presId="urn:microsoft.com/office/officeart/2005/8/layout/vList3"/>
    <dgm:cxn modelId="{55BAD995-951C-4292-A2DF-C3C71C8F2427}" srcId="{1995059B-A433-4D99-8EB0-C6D985AF7975}" destId="{F30AF455-8B2A-43E5-B4F7-54F94265E835}" srcOrd="3" destOrd="0" parTransId="{8CAFCD74-3498-42DC-99F1-2559E0ED174F}" sibTransId="{494D8661-D437-403B-BCBE-F8A54DCA1C3F}"/>
    <dgm:cxn modelId="{6C349E00-4A9D-4041-9CA6-CB5CF547CF0A}" type="presOf" srcId="{DD138790-82CD-44A1-A844-50A1429B6DF2}" destId="{A56703B2-DC32-4906-929B-4BBE8800AB1A}" srcOrd="0" destOrd="0" presId="urn:microsoft.com/office/officeart/2005/8/layout/vList3"/>
    <dgm:cxn modelId="{8C37B734-A54D-46A2-BF63-577BABA356A5}" srcId="{1995059B-A433-4D99-8EB0-C6D985AF7975}" destId="{B3BFB13B-17DC-4E25-97E4-855EB72B9B0F}" srcOrd="2" destOrd="0" parTransId="{E6FD6DC7-930C-463F-96C9-170AA6722BC1}" sibTransId="{E0BC62A4-FBCC-4607-BE23-9412A20D0642}"/>
    <dgm:cxn modelId="{5E16766E-D952-452C-99BB-5C1F6166130E}" srcId="{1995059B-A433-4D99-8EB0-C6D985AF7975}" destId="{1AF78611-538D-4E26-AD09-5ECC99BC66C1}" srcOrd="0" destOrd="0" parTransId="{C9AF5DB5-3460-4D76-A9B3-B79F6FE56104}" sibTransId="{064B87B6-A97C-4091-9854-8B3E2D8CC85E}"/>
    <dgm:cxn modelId="{9D224A17-E186-4DE6-8061-80D83971D59E}" srcId="{1995059B-A433-4D99-8EB0-C6D985AF7975}" destId="{5CBCD564-A1A4-4CD3-A53F-5B0E55D51CB3}" srcOrd="4" destOrd="0" parTransId="{C9857991-732D-4AC8-AD21-873C9BC2D2FE}" sibTransId="{50FA7913-AE5B-4EBF-85EC-DA64B6FD0658}"/>
    <dgm:cxn modelId="{250F3A9C-AE7D-4F90-A66F-A07E72707EFC}" srcId="{1995059B-A433-4D99-8EB0-C6D985AF7975}" destId="{DD138790-82CD-44A1-A844-50A1429B6DF2}" srcOrd="1" destOrd="0" parTransId="{42F39157-32BB-4CB2-9DB0-55B89FBE6A51}" sibTransId="{898EDCD1-FC44-4EA7-A6C4-14FB5BE45B5C}"/>
    <dgm:cxn modelId="{D5678288-CDD4-4B70-A9C7-C38A81BA49B4}" type="presParOf" srcId="{46F5F52C-A493-4945-B5F6-C576A88CA881}" destId="{DC54D01F-80DD-4A5E-9B96-8EEBDE773784}" srcOrd="0" destOrd="0" presId="urn:microsoft.com/office/officeart/2005/8/layout/vList3"/>
    <dgm:cxn modelId="{30960F92-91BE-4B87-BFB3-7848CAE003B4}" type="presParOf" srcId="{DC54D01F-80DD-4A5E-9B96-8EEBDE773784}" destId="{596974DC-DD53-4B62-BE06-F1317B25AF46}" srcOrd="0" destOrd="0" presId="urn:microsoft.com/office/officeart/2005/8/layout/vList3"/>
    <dgm:cxn modelId="{27940149-3FEA-41F9-A392-4E40BC9145A3}" type="presParOf" srcId="{DC54D01F-80DD-4A5E-9B96-8EEBDE773784}" destId="{5BBD4B6F-C7C6-4D42-BDA1-0422BD430B03}" srcOrd="1" destOrd="0" presId="urn:microsoft.com/office/officeart/2005/8/layout/vList3"/>
    <dgm:cxn modelId="{94DFEBDE-6C68-459E-8472-568FBFF142E2}" type="presParOf" srcId="{46F5F52C-A493-4945-B5F6-C576A88CA881}" destId="{2D1E178C-516C-4D14-85D5-6BD8F83FBFE8}" srcOrd="1" destOrd="0" presId="urn:microsoft.com/office/officeart/2005/8/layout/vList3"/>
    <dgm:cxn modelId="{66849548-2D77-460F-90A4-3965059896E3}" type="presParOf" srcId="{46F5F52C-A493-4945-B5F6-C576A88CA881}" destId="{944B4635-932C-4B77-BB46-684BD312980F}" srcOrd="2" destOrd="0" presId="urn:microsoft.com/office/officeart/2005/8/layout/vList3"/>
    <dgm:cxn modelId="{74D65541-8F76-4FAD-B3EF-80395F8543B8}" type="presParOf" srcId="{944B4635-932C-4B77-BB46-684BD312980F}" destId="{FB25712B-7907-4D45-8246-1127A75A8D03}" srcOrd="0" destOrd="0" presId="urn:microsoft.com/office/officeart/2005/8/layout/vList3"/>
    <dgm:cxn modelId="{2FB6E18C-CAB0-4399-BE36-6FBF3898E5E5}" type="presParOf" srcId="{944B4635-932C-4B77-BB46-684BD312980F}" destId="{A56703B2-DC32-4906-929B-4BBE8800AB1A}" srcOrd="1" destOrd="0" presId="urn:microsoft.com/office/officeart/2005/8/layout/vList3"/>
    <dgm:cxn modelId="{18D14F9C-4124-4631-A896-E63CDDE7ED45}" type="presParOf" srcId="{46F5F52C-A493-4945-B5F6-C576A88CA881}" destId="{9403066F-00CD-43D2-9050-FDC920C1F997}" srcOrd="3" destOrd="0" presId="urn:microsoft.com/office/officeart/2005/8/layout/vList3"/>
    <dgm:cxn modelId="{A638FB79-4364-400F-A065-4F924431A3C8}" type="presParOf" srcId="{46F5F52C-A493-4945-B5F6-C576A88CA881}" destId="{39774913-E4C7-4AA5-8DC1-1B770F082D16}" srcOrd="4" destOrd="0" presId="urn:microsoft.com/office/officeart/2005/8/layout/vList3"/>
    <dgm:cxn modelId="{D2A6F583-C097-4DBA-B9A6-E92FA73CEF9A}" type="presParOf" srcId="{39774913-E4C7-4AA5-8DC1-1B770F082D16}" destId="{7F2D7B96-911B-4862-B6A9-9DCEEC48597B}" srcOrd="0" destOrd="0" presId="urn:microsoft.com/office/officeart/2005/8/layout/vList3"/>
    <dgm:cxn modelId="{FDF12BFC-CD4C-4DD4-9D50-89B1ED8DDE05}" type="presParOf" srcId="{39774913-E4C7-4AA5-8DC1-1B770F082D16}" destId="{8EC1D6CF-6624-4984-90C9-25DA0914D160}" srcOrd="1" destOrd="0" presId="urn:microsoft.com/office/officeart/2005/8/layout/vList3"/>
    <dgm:cxn modelId="{C28245FC-2567-4238-A1C0-AFF70EB15A32}" type="presParOf" srcId="{46F5F52C-A493-4945-B5F6-C576A88CA881}" destId="{63D46676-4CD0-4A07-9E87-C97C772385C4}" srcOrd="5" destOrd="0" presId="urn:microsoft.com/office/officeart/2005/8/layout/vList3"/>
    <dgm:cxn modelId="{5CAF911E-49C4-4914-A507-AD0D762F160B}" type="presParOf" srcId="{46F5F52C-A493-4945-B5F6-C576A88CA881}" destId="{7D16C97A-DA79-4DC4-9288-514648435C0E}" srcOrd="6" destOrd="0" presId="urn:microsoft.com/office/officeart/2005/8/layout/vList3"/>
    <dgm:cxn modelId="{76256C30-6DD6-48A4-A54F-969135B9DC43}" type="presParOf" srcId="{7D16C97A-DA79-4DC4-9288-514648435C0E}" destId="{0C073083-0B7E-4229-8F26-1AEF2E56D20B}" srcOrd="0" destOrd="0" presId="urn:microsoft.com/office/officeart/2005/8/layout/vList3"/>
    <dgm:cxn modelId="{9B4DABA0-CE77-432B-B31C-70041DF32A50}" type="presParOf" srcId="{7D16C97A-DA79-4DC4-9288-514648435C0E}" destId="{25CAF58D-EC6D-474D-A5DE-DF768ACF037D}" srcOrd="1" destOrd="0" presId="urn:microsoft.com/office/officeart/2005/8/layout/vList3"/>
    <dgm:cxn modelId="{BA9520C9-61C6-40D7-A11F-EE1394F16C8D}" type="presParOf" srcId="{46F5F52C-A493-4945-B5F6-C576A88CA881}" destId="{860A5FA3-4DE2-44B8-AF32-0325E6528D0C}" srcOrd="7" destOrd="0" presId="urn:microsoft.com/office/officeart/2005/8/layout/vList3"/>
    <dgm:cxn modelId="{D7F41FF6-0B04-4845-A9E1-22DA0DBA60A1}" type="presParOf" srcId="{46F5F52C-A493-4945-B5F6-C576A88CA881}" destId="{F3C23F94-131C-46E0-BA9C-CF5B1AB69553}" srcOrd="8" destOrd="0" presId="urn:microsoft.com/office/officeart/2005/8/layout/vList3"/>
    <dgm:cxn modelId="{2D577CF5-A1DE-4876-961D-DBCD1C95BFBF}" type="presParOf" srcId="{F3C23F94-131C-46E0-BA9C-CF5B1AB69553}" destId="{8DBA33F0-AD50-49D5-98DD-BE0930719E7A}" srcOrd="0" destOrd="0" presId="urn:microsoft.com/office/officeart/2005/8/layout/vList3"/>
    <dgm:cxn modelId="{B28D24C5-7F66-44D4-A7E8-81A259F95FA2}" type="presParOf" srcId="{F3C23F94-131C-46E0-BA9C-CF5B1AB69553}" destId="{F68CA2A8-6B20-4D10-B74F-5FB5918575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EBA4F-B884-48F6-9529-9662B03F554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59A9ED23-40B6-459B-8FAD-A23DDB19B13A}">
      <dgm:prSet/>
      <dgm:spPr/>
      <dgm:t>
        <a:bodyPr/>
        <a:lstStyle/>
        <a:p>
          <a:pPr algn="l" rtl="0"/>
          <a:r>
            <a:rPr lang="en-AU" dirty="0" smtClean="0"/>
            <a:t>Using ePortfolios across the board</a:t>
          </a:r>
          <a:endParaRPr lang="en-AU" dirty="0"/>
        </a:p>
      </dgm:t>
    </dgm:pt>
    <dgm:pt modelId="{C7AD0B03-C3B9-4344-85A8-F1157B73FCFB}" type="parTrans" cxnId="{BA8E9EF6-6390-4095-AAC8-82379833A75E}">
      <dgm:prSet/>
      <dgm:spPr/>
      <dgm:t>
        <a:bodyPr/>
        <a:lstStyle/>
        <a:p>
          <a:pPr algn="l"/>
          <a:endParaRPr lang="en-AU"/>
        </a:p>
      </dgm:t>
    </dgm:pt>
    <dgm:pt modelId="{12E79732-3CC2-4768-BF57-612035AF1D13}" type="sibTrans" cxnId="{BA8E9EF6-6390-4095-AAC8-82379833A75E}">
      <dgm:prSet/>
      <dgm:spPr/>
      <dgm:t>
        <a:bodyPr/>
        <a:lstStyle/>
        <a:p>
          <a:pPr algn="l"/>
          <a:endParaRPr lang="en-AU"/>
        </a:p>
      </dgm:t>
    </dgm:pt>
    <dgm:pt modelId="{2BF76076-BD44-4F99-A846-B4CE4899026F}">
      <dgm:prSet/>
      <dgm:spPr/>
      <dgm:t>
        <a:bodyPr/>
        <a:lstStyle/>
        <a:p>
          <a:pPr algn="l" rtl="0"/>
          <a:r>
            <a:rPr lang="en-AU" dirty="0" smtClean="0"/>
            <a:t>Trying to implement ePortfolios</a:t>
          </a:r>
          <a:endParaRPr lang="en-AU" dirty="0"/>
        </a:p>
      </dgm:t>
    </dgm:pt>
    <dgm:pt modelId="{EECCD40E-4F1B-487B-BDE7-EF01F6D0A841}" type="parTrans" cxnId="{75A3A162-AEFC-4106-BDC3-44C456ED0530}">
      <dgm:prSet/>
      <dgm:spPr/>
      <dgm:t>
        <a:bodyPr/>
        <a:lstStyle/>
        <a:p>
          <a:pPr algn="l"/>
          <a:endParaRPr lang="en-AU"/>
        </a:p>
      </dgm:t>
    </dgm:pt>
    <dgm:pt modelId="{79120156-6D2F-4C30-BC4F-D7B94EF3BEB8}" type="sibTrans" cxnId="{75A3A162-AEFC-4106-BDC3-44C456ED0530}">
      <dgm:prSet/>
      <dgm:spPr/>
      <dgm:t>
        <a:bodyPr/>
        <a:lstStyle/>
        <a:p>
          <a:pPr algn="l"/>
          <a:endParaRPr lang="en-AU"/>
        </a:p>
      </dgm:t>
    </dgm:pt>
    <dgm:pt modelId="{AB683254-649A-42DF-A413-D16CAF6A91BB}">
      <dgm:prSet/>
      <dgm:spPr/>
      <dgm:t>
        <a:bodyPr/>
        <a:lstStyle/>
        <a:p>
          <a:pPr algn="l" rtl="0"/>
          <a:r>
            <a:rPr lang="en-AU" dirty="0" smtClean="0"/>
            <a:t>Thinking about using ePortfolios</a:t>
          </a:r>
          <a:endParaRPr lang="en-AU" dirty="0"/>
        </a:p>
      </dgm:t>
    </dgm:pt>
    <dgm:pt modelId="{15317992-4316-4200-9F6F-F42AFE0B6C55}" type="parTrans" cxnId="{F64942A2-20C5-46C0-B238-2AB569C24E94}">
      <dgm:prSet/>
      <dgm:spPr/>
      <dgm:t>
        <a:bodyPr/>
        <a:lstStyle/>
        <a:p>
          <a:pPr algn="l"/>
          <a:endParaRPr lang="en-AU"/>
        </a:p>
      </dgm:t>
    </dgm:pt>
    <dgm:pt modelId="{1A1D29B4-99AE-4CA1-8552-A8CFF33F2E33}" type="sibTrans" cxnId="{F64942A2-20C5-46C0-B238-2AB569C24E94}">
      <dgm:prSet/>
      <dgm:spPr/>
      <dgm:t>
        <a:bodyPr/>
        <a:lstStyle/>
        <a:p>
          <a:pPr algn="l"/>
          <a:endParaRPr lang="en-AU"/>
        </a:p>
      </dgm:t>
    </dgm:pt>
    <dgm:pt modelId="{46154B4F-C6CC-4AF7-90EC-733118E75351}">
      <dgm:prSet/>
      <dgm:spPr/>
      <dgm:t>
        <a:bodyPr/>
        <a:lstStyle/>
        <a:p>
          <a:pPr algn="l" rtl="0"/>
          <a:r>
            <a:rPr lang="en-AU" dirty="0" smtClean="0"/>
            <a:t>Telling me to find out all I can about ePortfolios at Sloan-C</a:t>
          </a:r>
          <a:endParaRPr lang="en-AU" dirty="0"/>
        </a:p>
      </dgm:t>
    </dgm:pt>
    <dgm:pt modelId="{998B69F1-DFC5-4840-B3EB-6721A32F2528}" type="parTrans" cxnId="{1885D912-C9B2-4B0A-A8E2-DB27983785BF}">
      <dgm:prSet/>
      <dgm:spPr/>
      <dgm:t>
        <a:bodyPr/>
        <a:lstStyle/>
        <a:p>
          <a:pPr algn="l"/>
          <a:endParaRPr lang="en-AU"/>
        </a:p>
      </dgm:t>
    </dgm:pt>
    <dgm:pt modelId="{E3DF82A0-CCF2-4552-A6EB-5F7085D73BE6}" type="sibTrans" cxnId="{1885D912-C9B2-4B0A-A8E2-DB27983785BF}">
      <dgm:prSet/>
      <dgm:spPr/>
      <dgm:t>
        <a:bodyPr/>
        <a:lstStyle/>
        <a:p>
          <a:pPr algn="l"/>
          <a:endParaRPr lang="en-AU"/>
        </a:p>
      </dgm:t>
    </dgm:pt>
    <dgm:pt modelId="{A1A76BAB-0430-4CAB-85D2-D2A2484B7049}">
      <dgm:prSet/>
      <dgm:spPr/>
      <dgm:t>
        <a:bodyPr/>
        <a:lstStyle/>
        <a:p>
          <a:pPr algn="l" rtl="0"/>
          <a:r>
            <a:rPr lang="en-AU" dirty="0" smtClean="0"/>
            <a:t>Not engaged with ePortfolios</a:t>
          </a:r>
          <a:endParaRPr lang="en-AU" dirty="0"/>
        </a:p>
      </dgm:t>
    </dgm:pt>
    <dgm:pt modelId="{C86A2BE1-FFA6-4443-8637-807C7CEB0260}" type="parTrans" cxnId="{9E688FFE-AB09-435B-AD2A-AEEF1E63F6D5}">
      <dgm:prSet/>
      <dgm:spPr/>
      <dgm:t>
        <a:bodyPr/>
        <a:lstStyle/>
        <a:p>
          <a:pPr algn="l"/>
          <a:endParaRPr lang="en-AU"/>
        </a:p>
      </dgm:t>
    </dgm:pt>
    <dgm:pt modelId="{D37429DD-CED8-4F4C-B749-37998FB357FA}" type="sibTrans" cxnId="{9E688FFE-AB09-435B-AD2A-AEEF1E63F6D5}">
      <dgm:prSet/>
      <dgm:spPr/>
      <dgm:t>
        <a:bodyPr/>
        <a:lstStyle/>
        <a:p>
          <a:pPr algn="l"/>
          <a:endParaRPr lang="en-AU"/>
        </a:p>
      </dgm:t>
    </dgm:pt>
    <dgm:pt modelId="{AF7B337C-C05F-48E1-B515-F2957379F8ED}">
      <dgm:prSet/>
      <dgm:spPr/>
      <dgm:t>
        <a:bodyPr/>
        <a:lstStyle/>
        <a:p>
          <a:pPr algn="l" rtl="0"/>
          <a:r>
            <a:rPr lang="en-AU" dirty="0" smtClean="0"/>
            <a:t>Exhausted by ideas prefixed by ‘e’</a:t>
          </a:r>
          <a:endParaRPr lang="en-AU" dirty="0"/>
        </a:p>
      </dgm:t>
    </dgm:pt>
    <dgm:pt modelId="{BF8F3BE0-D2CB-4AEF-B763-40ECF8EAC742}" type="parTrans" cxnId="{55D9BE6C-38E0-4093-91CD-B0533FAFCBDB}">
      <dgm:prSet/>
      <dgm:spPr/>
      <dgm:t>
        <a:bodyPr/>
        <a:lstStyle/>
        <a:p>
          <a:pPr algn="l"/>
          <a:endParaRPr lang="en-AU"/>
        </a:p>
      </dgm:t>
    </dgm:pt>
    <dgm:pt modelId="{20E29CC8-878D-4A34-BC47-E909D6831ADA}" type="sibTrans" cxnId="{55D9BE6C-38E0-4093-91CD-B0533FAFCBDB}">
      <dgm:prSet/>
      <dgm:spPr/>
      <dgm:t>
        <a:bodyPr/>
        <a:lstStyle/>
        <a:p>
          <a:pPr algn="l"/>
          <a:endParaRPr lang="en-AU"/>
        </a:p>
      </dgm:t>
    </dgm:pt>
    <dgm:pt modelId="{18B8ADD6-79C4-4287-A8AC-DF83078BD378}" type="pres">
      <dgm:prSet presAssocID="{9A3EBA4F-B884-48F6-9529-9662B03F55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E98E16A-2C82-4BE5-9FD5-1D1B5819EFF9}" type="pres">
      <dgm:prSet presAssocID="{59A9ED23-40B6-459B-8FAD-A23DDB19B13A}" presName="composite" presStyleCnt="0"/>
      <dgm:spPr/>
    </dgm:pt>
    <dgm:pt modelId="{7095DE5B-F008-48E3-A17F-7DF452B2C08F}" type="pres">
      <dgm:prSet presAssocID="{59A9ED23-40B6-459B-8FAD-A23DDB19B13A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325401-3CBC-41AB-BAB6-902CECA0E693}" type="pres">
      <dgm:prSet presAssocID="{59A9ED23-40B6-459B-8FAD-A23DDB19B13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B822245-354C-4F43-9588-75A70DA3C04D}" type="pres">
      <dgm:prSet presAssocID="{12E79732-3CC2-4768-BF57-612035AF1D13}" presName="spacing" presStyleCnt="0"/>
      <dgm:spPr/>
    </dgm:pt>
    <dgm:pt modelId="{4D8C0CBB-B950-4225-B966-6390CB2495BF}" type="pres">
      <dgm:prSet presAssocID="{2BF76076-BD44-4F99-A846-B4CE4899026F}" presName="composite" presStyleCnt="0"/>
      <dgm:spPr/>
    </dgm:pt>
    <dgm:pt modelId="{C5550402-264D-4055-A392-A2D366E8CFCD}" type="pres">
      <dgm:prSet presAssocID="{2BF76076-BD44-4F99-A846-B4CE4899026F}" presName="imgShp" presStyleLbl="fgImgPlace1" presStyleIdx="1" presStyleCnt="6" custScaleX="134003" custScaleY="105901" custLinFactNeighborX="-8778" custLinFactNeighborY="-8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81A0B49-9FDA-4E38-A107-9461AE9A28CB}" type="pres">
      <dgm:prSet presAssocID="{2BF76076-BD44-4F99-A846-B4CE4899026F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A631791-512F-4DA5-AA39-8CAE93D850A8}" type="pres">
      <dgm:prSet presAssocID="{79120156-6D2F-4C30-BC4F-D7B94EF3BEB8}" presName="spacing" presStyleCnt="0"/>
      <dgm:spPr/>
    </dgm:pt>
    <dgm:pt modelId="{BAC8679D-A335-4D3B-9A5D-2081E74CC195}" type="pres">
      <dgm:prSet presAssocID="{AB683254-649A-42DF-A413-D16CAF6A91BB}" presName="composite" presStyleCnt="0"/>
      <dgm:spPr/>
    </dgm:pt>
    <dgm:pt modelId="{18CF68BD-7A00-4D45-99E2-BCE6B023A74A}" type="pres">
      <dgm:prSet presAssocID="{AB683254-649A-42DF-A413-D16CAF6A91BB}" presName="imgShp" presStyleLbl="fgImgPlace1" presStyleIdx="2" presStyleCnt="6" custScaleX="12364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2E85505-4816-4802-9BE2-04DF1F500192}" type="pres">
      <dgm:prSet presAssocID="{AB683254-649A-42DF-A413-D16CAF6A91BB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B35DDB-BAD6-45C2-BF65-C522757D470C}" type="pres">
      <dgm:prSet presAssocID="{1A1D29B4-99AE-4CA1-8552-A8CFF33F2E33}" presName="spacing" presStyleCnt="0"/>
      <dgm:spPr/>
    </dgm:pt>
    <dgm:pt modelId="{A3D810EA-89FE-4523-9A2F-76F9689CDFF6}" type="pres">
      <dgm:prSet presAssocID="{46154B4F-C6CC-4AF7-90EC-733118E75351}" presName="composite" presStyleCnt="0"/>
      <dgm:spPr/>
    </dgm:pt>
    <dgm:pt modelId="{F4FC854D-738A-4321-A6D1-2D19831BCD80}" type="pres">
      <dgm:prSet presAssocID="{46154B4F-C6CC-4AF7-90EC-733118E75351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2CBF108-9F8F-4CE0-AB58-0BE20C7F3149}" type="pres">
      <dgm:prSet presAssocID="{46154B4F-C6CC-4AF7-90EC-733118E75351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EF39586-55B3-4DE6-8542-843B92B8ADDF}" type="pres">
      <dgm:prSet presAssocID="{E3DF82A0-CCF2-4552-A6EB-5F7085D73BE6}" presName="spacing" presStyleCnt="0"/>
      <dgm:spPr/>
    </dgm:pt>
    <dgm:pt modelId="{9F959D4A-CE16-4BCD-8D81-F0E8A265DD45}" type="pres">
      <dgm:prSet presAssocID="{A1A76BAB-0430-4CAB-85D2-D2A2484B7049}" presName="composite" presStyleCnt="0"/>
      <dgm:spPr/>
    </dgm:pt>
    <dgm:pt modelId="{EB31A19A-AB7A-4A11-A16B-EAF5A457293C}" type="pres">
      <dgm:prSet presAssocID="{A1A76BAB-0430-4CAB-85D2-D2A2484B7049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224AE61-0B26-4ED0-894E-36EEAFB01F51}" type="pres">
      <dgm:prSet presAssocID="{A1A76BAB-0430-4CAB-85D2-D2A2484B704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A355A1-DE09-4BE9-B568-49A2012677F6}" type="pres">
      <dgm:prSet presAssocID="{D37429DD-CED8-4F4C-B749-37998FB357FA}" presName="spacing" presStyleCnt="0"/>
      <dgm:spPr/>
    </dgm:pt>
    <dgm:pt modelId="{D1BD233E-4A4B-420E-A15D-EEF1238D9994}" type="pres">
      <dgm:prSet presAssocID="{AF7B337C-C05F-48E1-B515-F2957379F8ED}" presName="composite" presStyleCnt="0"/>
      <dgm:spPr/>
    </dgm:pt>
    <dgm:pt modelId="{3DED9A91-EAA7-467F-A70D-C57671348C93}" type="pres">
      <dgm:prSet presAssocID="{AF7B337C-C05F-48E1-B515-F2957379F8ED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64DCD2D-8ED9-4A70-95D9-1BA99A05B047}" type="pres">
      <dgm:prSet presAssocID="{AF7B337C-C05F-48E1-B515-F2957379F8ED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64942A2-20C5-46C0-B238-2AB569C24E94}" srcId="{9A3EBA4F-B884-48F6-9529-9662B03F5544}" destId="{AB683254-649A-42DF-A413-D16CAF6A91BB}" srcOrd="2" destOrd="0" parTransId="{15317992-4316-4200-9F6F-F42AFE0B6C55}" sibTransId="{1A1D29B4-99AE-4CA1-8552-A8CFF33F2E33}"/>
    <dgm:cxn modelId="{1885D912-C9B2-4B0A-A8E2-DB27983785BF}" srcId="{9A3EBA4F-B884-48F6-9529-9662B03F5544}" destId="{46154B4F-C6CC-4AF7-90EC-733118E75351}" srcOrd="3" destOrd="0" parTransId="{998B69F1-DFC5-4840-B3EB-6721A32F2528}" sibTransId="{E3DF82A0-CCF2-4552-A6EB-5F7085D73BE6}"/>
    <dgm:cxn modelId="{726CDB4B-FFA0-4159-9DF7-62CEEF934C6F}" type="presOf" srcId="{2BF76076-BD44-4F99-A846-B4CE4899026F}" destId="{081A0B49-9FDA-4E38-A107-9461AE9A28CB}" srcOrd="0" destOrd="0" presId="urn:microsoft.com/office/officeart/2005/8/layout/vList3"/>
    <dgm:cxn modelId="{9E688FFE-AB09-435B-AD2A-AEEF1E63F6D5}" srcId="{9A3EBA4F-B884-48F6-9529-9662B03F5544}" destId="{A1A76BAB-0430-4CAB-85D2-D2A2484B7049}" srcOrd="4" destOrd="0" parTransId="{C86A2BE1-FFA6-4443-8637-807C7CEB0260}" sibTransId="{D37429DD-CED8-4F4C-B749-37998FB357FA}"/>
    <dgm:cxn modelId="{55D9BE6C-38E0-4093-91CD-B0533FAFCBDB}" srcId="{9A3EBA4F-B884-48F6-9529-9662B03F5544}" destId="{AF7B337C-C05F-48E1-B515-F2957379F8ED}" srcOrd="5" destOrd="0" parTransId="{BF8F3BE0-D2CB-4AEF-B763-40ECF8EAC742}" sibTransId="{20E29CC8-878D-4A34-BC47-E909D6831ADA}"/>
    <dgm:cxn modelId="{BA8E9EF6-6390-4095-AAC8-82379833A75E}" srcId="{9A3EBA4F-B884-48F6-9529-9662B03F5544}" destId="{59A9ED23-40B6-459B-8FAD-A23DDB19B13A}" srcOrd="0" destOrd="0" parTransId="{C7AD0B03-C3B9-4344-85A8-F1157B73FCFB}" sibTransId="{12E79732-3CC2-4768-BF57-612035AF1D13}"/>
    <dgm:cxn modelId="{C45083F6-B1F3-45DD-BAB5-952AE32250E8}" type="presOf" srcId="{59A9ED23-40B6-459B-8FAD-A23DDB19B13A}" destId="{1C325401-3CBC-41AB-BAB6-902CECA0E693}" srcOrd="0" destOrd="0" presId="urn:microsoft.com/office/officeart/2005/8/layout/vList3"/>
    <dgm:cxn modelId="{8BEFA55C-DB05-4185-B25B-636000DF1CE9}" type="presOf" srcId="{46154B4F-C6CC-4AF7-90EC-733118E75351}" destId="{52CBF108-9F8F-4CE0-AB58-0BE20C7F3149}" srcOrd="0" destOrd="0" presId="urn:microsoft.com/office/officeart/2005/8/layout/vList3"/>
    <dgm:cxn modelId="{D9531377-A837-4192-A6FD-BD2A8A2910D2}" type="presOf" srcId="{AF7B337C-C05F-48E1-B515-F2957379F8ED}" destId="{E64DCD2D-8ED9-4A70-95D9-1BA99A05B047}" srcOrd="0" destOrd="0" presId="urn:microsoft.com/office/officeart/2005/8/layout/vList3"/>
    <dgm:cxn modelId="{23BFA9A9-1CFA-4A70-A2C4-2AFE32F03303}" type="presOf" srcId="{A1A76BAB-0430-4CAB-85D2-D2A2484B7049}" destId="{B224AE61-0B26-4ED0-894E-36EEAFB01F51}" srcOrd="0" destOrd="0" presId="urn:microsoft.com/office/officeart/2005/8/layout/vList3"/>
    <dgm:cxn modelId="{60AABA62-B463-48E1-A21A-1994D59EF9D5}" type="presOf" srcId="{9A3EBA4F-B884-48F6-9529-9662B03F5544}" destId="{18B8ADD6-79C4-4287-A8AC-DF83078BD378}" srcOrd="0" destOrd="0" presId="urn:microsoft.com/office/officeart/2005/8/layout/vList3"/>
    <dgm:cxn modelId="{6FAF7D32-359C-4571-922B-D9EA8955DA38}" type="presOf" srcId="{AB683254-649A-42DF-A413-D16CAF6A91BB}" destId="{62E85505-4816-4802-9BE2-04DF1F500192}" srcOrd="0" destOrd="0" presId="urn:microsoft.com/office/officeart/2005/8/layout/vList3"/>
    <dgm:cxn modelId="{75A3A162-AEFC-4106-BDC3-44C456ED0530}" srcId="{9A3EBA4F-B884-48F6-9529-9662B03F5544}" destId="{2BF76076-BD44-4F99-A846-B4CE4899026F}" srcOrd="1" destOrd="0" parTransId="{EECCD40E-4F1B-487B-BDE7-EF01F6D0A841}" sibTransId="{79120156-6D2F-4C30-BC4F-D7B94EF3BEB8}"/>
    <dgm:cxn modelId="{BC872BEA-26E9-49AB-A781-53D214512DA3}" type="presParOf" srcId="{18B8ADD6-79C4-4287-A8AC-DF83078BD378}" destId="{DE98E16A-2C82-4BE5-9FD5-1D1B5819EFF9}" srcOrd="0" destOrd="0" presId="urn:microsoft.com/office/officeart/2005/8/layout/vList3"/>
    <dgm:cxn modelId="{521EF798-23A0-4BC4-B64D-CFA547B43A97}" type="presParOf" srcId="{DE98E16A-2C82-4BE5-9FD5-1D1B5819EFF9}" destId="{7095DE5B-F008-48E3-A17F-7DF452B2C08F}" srcOrd="0" destOrd="0" presId="urn:microsoft.com/office/officeart/2005/8/layout/vList3"/>
    <dgm:cxn modelId="{A5F38E1F-416B-4866-95A1-3802FA0FED38}" type="presParOf" srcId="{DE98E16A-2C82-4BE5-9FD5-1D1B5819EFF9}" destId="{1C325401-3CBC-41AB-BAB6-902CECA0E693}" srcOrd="1" destOrd="0" presId="urn:microsoft.com/office/officeart/2005/8/layout/vList3"/>
    <dgm:cxn modelId="{5FD3885D-C5B0-442C-9790-938199D5D466}" type="presParOf" srcId="{18B8ADD6-79C4-4287-A8AC-DF83078BD378}" destId="{2B822245-354C-4F43-9588-75A70DA3C04D}" srcOrd="1" destOrd="0" presId="urn:microsoft.com/office/officeart/2005/8/layout/vList3"/>
    <dgm:cxn modelId="{A564BEDA-39CE-4D8B-BAF9-0E22C8061EB0}" type="presParOf" srcId="{18B8ADD6-79C4-4287-A8AC-DF83078BD378}" destId="{4D8C0CBB-B950-4225-B966-6390CB2495BF}" srcOrd="2" destOrd="0" presId="urn:microsoft.com/office/officeart/2005/8/layout/vList3"/>
    <dgm:cxn modelId="{561A5736-F42C-4366-9E79-1633BF31E1B0}" type="presParOf" srcId="{4D8C0CBB-B950-4225-B966-6390CB2495BF}" destId="{C5550402-264D-4055-A392-A2D366E8CFCD}" srcOrd="0" destOrd="0" presId="urn:microsoft.com/office/officeart/2005/8/layout/vList3"/>
    <dgm:cxn modelId="{91706A91-D284-4448-B7D3-EB65D073A694}" type="presParOf" srcId="{4D8C0CBB-B950-4225-B966-6390CB2495BF}" destId="{081A0B49-9FDA-4E38-A107-9461AE9A28CB}" srcOrd="1" destOrd="0" presId="urn:microsoft.com/office/officeart/2005/8/layout/vList3"/>
    <dgm:cxn modelId="{1F629939-2B8C-4F9F-A834-6C7221B100E5}" type="presParOf" srcId="{18B8ADD6-79C4-4287-A8AC-DF83078BD378}" destId="{EA631791-512F-4DA5-AA39-8CAE93D850A8}" srcOrd="3" destOrd="0" presId="urn:microsoft.com/office/officeart/2005/8/layout/vList3"/>
    <dgm:cxn modelId="{C115278E-A746-499C-8FD0-E74A7F7414C7}" type="presParOf" srcId="{18B8ADD6-79C4-4287-A8AC-DF83078BD378}" destId="{BAC8679D-A335-4D3B-9A5D-2081E74CC195}" srcOrd="4" destOrd="0" presId="urn:microsoft.com/office/officeart/2005/8/layout/vList3"/>
    <dgm:cxn modelId="{6909435A-3365-4DEA-AFF3-2CDEB691082C}" type="presParOf" srcId="{BAC8679D-A335-4D3B-9A5D-2081E74CC195}" destId="{18CF68BD-7A00-4D45-99E2-BCE6B023A74A}" srcOrd="0" destOrd="0" presId="urn:microsoft.com/office/officeart/2005/8/layout/vList3"/>
    <dgm:cxn modelId="{9BD22A7B-D520-4D67-88BB-8AFE58B08267}" type="presParOf" srcId="{BAC8679D-A335-4D3B-9A5D-2081E74CC195}" destId="{62E85505-4816-4802-9BE2-04DF1F500192}" srcOrd="1" destOrd="0" presId="urn:microsoft.com/office/officeart/2005/8/layout/vList3"/>
    <dgm:cxn modelId="{E7BB86AF-A07F-40F6-9720-FD245D94A334}" type="presParOf" srcId="{18B8ADD6-79C4-4287-A8AC-DF83078BD378}" destId="{4AB35DDB-BAD6-45C2-BF65-C522757D470C}" srcOrd="5" destOrd="0" presId="urn:microsoft.com/office/officeart/2005/8/layout/vList3"/>
    <dgm:cxn modelId="{BDC5B5A9-5B4C-44CF-B174-4AC04DB50749}" type="presParOf" srcId="{18B8ADD6-79C4-4287-A8AC-DF83078BD378}" destId="{A3D810EA-89FE-4523-9A2F-76F9689CDFF6}" srcOrd="6" destOrd="0" presId="urn:microsoft.com/office/officeart/2005/8/layout/vList3"/>
    <dgm:cxn modelId="{01B9224E-5A20-4798-9F57-B39EFB879303}" type="presParOf" srcId="{A3D810EA-89FE-4523-9A2F-76F9689CDFF6}" destId="{F4FC854D-738A-4321-A6D1-2D19831BCD80}" srcOrd="0" destOrd="0" presId="urn:microsoft.com/office/officeart/2005/8/layout/vList3"/>
    <dgm:cxn modelId="{DEB3E01D-C7EA-48D5-B2B6-7D7250863B2C}" type="presParOf" srcId="{A3D810EA-89FE-4523-9A2F-76F9689CDFF6}" destId="{52CBF108-9F8F-4CE0-AB58-0BE20C7F3149}" srcOrd="1" destOrd="0" presId="urn:microsoft.com/office/officeart/2005/8/layout/vList3"/>
    <dgm:cxn modelId="{90FB988B-D6A9-4D4A-B1C2-1352D42C35FB}" type="presParOf" srcId="{18B8ADD6-79C4-4287-A8AC-DF83078BD378}" destId="{3EF39586-55B3-4DE6-8542-843B92B8ADDF}" srcOrd="7" destOrd="0" presId="urn:microsoft.com/office/officeart/2005/8/layout/vList3"/>
    <dgm:cxn modelId="{EDD4EF18-73B3-41F7-98F7-04AC6588C16F}" type="presParOf" srcId="{18B8ADD6-79C4-4287-A8AC-DF83078BD378}" destId="{9F959D4A-CE16-4BCD-8D81-F0E8A265DD45}" srcOrd="8" destOrd="0" presId="urn:microsoft.com/office/officeart/2005/8/layout/vList3"/>
    <dgm:cxn modelId="{AB5423BA-B959-4A24-8935-6ABB65890291}" type="presParOf" srcId="{9F959D4A-CE16-4BCD-8D81-F0E8A265DD45}" destId="{EB31A19A-AB7A-4A11-A16B-EAF5A457293C}" srcOrd="0" destOrd="0" presId="urn:microsoft.com/office/officeart/2005/8/layout/vList3"/>
    <dgm:cxn modelId="{6C4543A4-A5D5-43AC-BB48-B86EE33E6F11}" type="presParOf" srcId="{9F959D4A-CE16-4BCD-8D81-F0E8A265DD45}" destId="{B224AE61-0B26-4ED0-894E-36EEAFB01F51}" srcOrd="1" destOrd="0" presId="urn:microsoft.com/office/officeart/2005/8/layout/vList3"/>
    <dgm:cxn modelId="{6BA4C6DD-CD2A-481A-89E4-041D7511A54A}" type="presParOf" srcId="{18B8ADD6-79C4-4287-A8AC-DF83078BD378}" destId="{A9A355A1-DE09-4BE9-B568-49A2012677F6}" srcOrd="9" destOrd="0" presId="urn:microsoft.com/office/officeart/2005/8/layout/vList3"/>
    <dgm:cxn modelId="{25D551AF-7EA3-4807-9FC4-780CCEC0F216}" type="presParOf" srcId="{18B8ADD6-79C4-4287-A8AC-DF83078BD378}" destId="{D1BD233E-4A4B-420E-A15D-EEF1238D9994}" srcOrd="10" destOrd="0" presId="urn:microsoft.com/office/officeart/2005/8/layout/vList3"/>
    <dgm:cxn modelId="{0FB8A876-CAA0-468E-B181-B9442EA34E85}" type="presParOf" srcId="{D1BD233E-4A4B-420E-A15D-EEF1238D9994}" destId="{3DED9A91-EAA7-467F-A70D-C57671348C93}" srcOrd="0" destOrd="0" presId="urn:microsoft.com/office/officeart/2005/8/layout/vList3"/>
    <dgm:cxn modelId="{2EED56DA-20DF-40FD-B838-9D8941AF6205}" type="presParOf" srcId="{D1BD233E-4A4B-420E-A15D-EEF1238D9994}" destId="{E64DCD2D-8ED9-4A70-95D9-1BA99A05B04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78E4C5-2413-4A08-B8A3-913A17FC1FA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F1CC02E5-46C3-41F5-9351-929FCBDCD966}">
      <dgm:prSet/>
      <dgm:spPr/>
      <dgm:t>
        <a:bodyPr/>
        <a:lstStyle/>
        <a:p>
          <a:pPr rtl="0"/>
          <a:r>
            <a:rPr lang="en-AU" dirty="0" smtClean="0"/>
            <a:t>The program</a:t>
          </a:r>
          <a:endParaRPr lang="en-AU" dirty="0"/>
        </a:p>
      </dgm:t>
    </dgm:pt>
    <dgm:pt modelId="{848355A1-FCFA-4099-8A84-0D800F8CC2E2}" type="parTrans" cxnId="{33C4616E-4709-4386-81FB-C04A5254D4A2}">
      <dgm:prSet/>
      <dgm:spPr/>
      <dgm:t>
        <a:bodyPr/>
        <a:lstStyle/>
        <a:p>
          <a:endParaRPr lang="en-AU"/>
        </a:p>
      </dgm:t>
    </dgm:pt>
    <dgm:pt modelId="{7ABF0D32-B489-4715-B7E4-563A71AF514C}" type="sibTrans" cxnId="{33C4616E-4709-4386-81FB-C04A5254D4A2}">
      <dgm:prSet/>
      <dgm:spPr/>
      <dgm:t>
        <a:bodyPr/>
        <a:lstStyle/>
        <a:p>
          <a:endParaRPr lang="en-AU"/>
        </a:p>
      </dgm:t>
    </dgm:pt>
    <dgm:pt modelId="{308A3704-AE24-4700-A462-763E9FA5428C}">
      <dgm:prSet/>
      <dgm:spPr/>
      <dgm:t>
        <a:bodyPr/>
        <a:lstStyle/>
        <a:p>
          <a:pPr rtl="0"/>
          <a:r>
            <a:rPr lang="en-AU" dirty="0" smtClean="0"/>
            <a:t>Moving beyond in-course activity</a:t>
          </a:r>
          <a:endParaRPr lang="en-AU" dirty="0"/>
        </a:p>
      </dgm:t>
    </dgm:pt>
    <dgm:pt modelId="{6F9736C9-7A86-4C29-885D-403C042B3836}" type="parTrans" cxnId="{BBF87C33-3818-46E4-BE95-C0E4BE2F6C7C}">
      <dgm:prSet/>
      <dgm:spPr/>
      <dgm:t>
        <a:bodyPr/>
        <a:lstStyle/>
        <a:p>
          <a:endParaRPr lang="en-AU"/>
        </a:p>
      </dgm:t>
    </dgm:pt>
    <dgm:pt modelId="{6CF3ECEC-C529-43D3-AAF0-BA7A01297074}" type="sibTrans" cxnId="{BBF87C33-3818-46E4-BE95-C0E4BE2F6C7C}">
      <dgm:prSet/>
      <dgm:spPr/>
      <dgm:t>
        <a:bodyPr/>
        <a:lstStyle/>
        <a:p>
          <a:endParaRPr lang="en-AU"/>
        </a:p>
      </dgm:t>
    </dgm:pt>
    <dgm:pt modelId="{F73621BF-401B-4400-9602-75D719CBE8AE}">
      <dgm:prSet/>
      <dgm:spPr/>
      <dgm:t>
        <a:bodyPr/>
        <a:lstStyle/>
        <a:p>
          <a:pPr rtl="0"/>
          <a:r>
            <a:rPr lang="en-AU" dirty="0" smtClean="0"/>
            <a:t>Holism: understanding relationships between courses, modules, activity</a:t>
          </a:r>
          <a:endParaRPr lang="en-AU" dirty="0"/>
        </a:p>
      </dgm:t>
    </dgm:pt>
    <dgm:pt modelId="{E2F9CC62-D16A-46EF-95B4-DCBEFBB43E02}" type="parTrans" cxnId="{D509943F-B554-4523-8B20-25B1B593D971}">
      <dgm:prSet/>
      <dgm:spPr/>
      <dgm:t>
        <a:bodyPr/>
        <a:lstStyle/>
        <a:p>
          <a:endParaRPr lang="en-AU"/>
        </a:p>
      </dgm:t>
    </dgm:pt>
    <dgm:pt modelId="{5D29DA74-94F0-4A29-A188-605CFDBEA2EB}" type="sibTrans" cxnId="{D509943F-B554-4523-8B20-25B1B593D971}">
      <dgm:prSet/>
      <dgm:spPr/>
      <dgm:t>
        <a:bodyPr/>
        <a:lstStyle/>
        <a:p>
          <a:endParaRPr lang="en-AU"/>
        </a:p>
      </dgm:t>
    </dgm:pt>
    <dgm:pt modelId="{F7FB7790-2C28-4DA8-A09F-708C465B3301}">
      <dgm:prSet/>
      <dgm:spPr/>
      <dgm:t>
        <a:bodyPr/>
        <a:lstStyle/>
        <a:p>
          <a:pPr rtl="0"/>
          <a:r>
            <a:rPr lang="en-AU" dirty="0" smtClean="0"/>
            <a:t>Focus on students’ experiences within a program of study</a:t>
          </a:r>
          <a:endParaRPr lang="en-AU" dirty="0"/>
        </a:p>
      </dgm:t>
    </dgm:pt>
    <dgm:pt modelId="{A7FBEA9C-41F4-492D-8BCD-70F5A35A9BF5}" type="parTrans" cxnId="{4A85C419-D659-42B7-82FB-3E4474B705E5}">
      <dgm:prSet/>
      <dgm:spPr/>
      <dgm:t>
        <a:bodyPr/>
        <a:lstStyle/>
        <a:p>
          <a:endParaRPr lang="en-AU"/>
        </a:p>
      </dgm:t>
    </dgm:pt>
    <dgm:pt modelId="{9991AB99-B5A9-48AF-9803-815E1629EAAD}" type="sibTrans" cxnId="{4A85C419-D659-42B7-82FB-3E4474B705E5}">
      <dgm:prSet/>
      <dgm:spPr/>
      <dgm:t>
        <a:bodyPr/>
        <a:lstStyle/>
        <a:p>
          <a:endParaRPr lang="en-AU"/>
        </a:p>
      </dgm:t>
    </dgm:pt>
    <dgm:pt modelId="{67B0552E-48F1-494B-924D-6178700C692B}">
      <dgm:prSet/>
      <dgm:spPr/>
      <dgm:t>
        <a:bodyPr/>
        <a:lstStyle/>
        <a:p>
          <a:pPr rtl="0"/>
          <a:r>
            <a:rPr lang="en-AU" dirty="0" smtClean="0"/>
            <a:t>Collaborative academic practice</a:t>
          </a:r>
          <a:endParaRPr lang="en-AU" dirty="0"/>
        </a:p>
      </dgm:t>
    </dgm:pt>
    <dgm:pt modelId="{90E24768-6C5C-4A50-A006-E79A031CFA82}" type="parTrans" cxnId="{6968FE23-9532-477E-A85B-F1A7FAB33A6B}">
      <dgm:prSet/>
      <dgm:spPr/>
      <dgm:t>
        <a:bodyPr/>
        <a:lstStyle/>
        <a:p>
          <a:endParaRPr lang="en-AU"/>
        </a:p>
      </dgm:t>
    </dgm:pt>
    <dgm:pt modelId="{8077B97B-2B1D-4603-8AC3-60F8924CF08C}" type="sibTrans" cxnId="{6968FE23-9532-477E-A85B-F1A7FAB33A6B}">
      <dgm:prSet/>
      <dgm:spPr/>
      <dgm:t>
        <a:bodyPr/>
        <a:lstStyle/>
        <a:p>
          <a:endParaRPr lang="en-AU"/>
        </a:p>
      </dgm:t>
    </dgm:pt>
    <dgm:pt modelId="{2433A378-7A20-4FFC-A0E2-17442A903B64}">
      <dgm:prSet/>
      <dgm:spPr/>
      <dgm:t>
        <a:bodyPr/>
        <a:lstStyle/>
        <a:p>
          <a:r>
            <a:rPr lang="en-AU" dirty="0" smtClean="0"/>
            <a:t>Shared understandings</a:t>
          </a:r>
        </a:p>
      </dgm:t>
    </dgm:pt>
    <dgm:pt modelId="{D1447774-6E8F-428F-80A1-3F70F9D1E0E3}" type="parTrans" cxnId="{2D143376-E7AE-495B-8B45-A0E269CD765D}">
      <dgm:prSet/>
      <dgm:spPr/>
      <dgm:t>
        <a:bodyPr/>
        <a:lstStyle/>
        <a:p>
          <a:endParaRPr lang="en-AU"/>
        </a:p>
      </dgm:t>
    </dgm:pt>
    <dgm:pt modelId="{3218992E-FFA8-4168-B3B1-1D3BACAD602A}" type="sibTrans" cxnId="{2D143376-E7AE-495B-8B45-A0E269CD765D}">
      <dgm:prSet/>
      <dgm:spPr/>
      <dgm:t>
        <a:bodyPr/>
        <a:lstStyle/>
        <a:p>
          <a:endParaRPr lang="en-AU"/>
        </a:p>
      </dgm:t>
    </dgm:pt>
    <dgm:pt modelId="{56DD438D-7C15-4352-8A8E-BDA72762CD42}">
      <dgm:prSet/>
      <dgm:spPr/>
      <dgm:t>
        <a:bodyPr/>
        <a:lstStyle/>
        <a:p>
          <a:r>
            <a:rPr lang="en-AU" dirty="0" smtClean="0"/>
            <a:t>Shared practices</a:t>
          </a:r>
        </a:p>
      </dgm:t>
    </dgm:pt>
    <dgm:pt modelId="{3BEA60A8-C12C-408D-8B0A-222045136BE2}" type="parTrans" cxnId="{816531EB-9EA7-4BD9-BEC8-ADFDFEA729DF}">
      <dgm:prSet/>
      <dgm:spPr/>
      <dgm:t>
        <a:bodyPr/>
        <a:lstStyle/>
        <a:p>
          <a:endParaRPr lang="en-AU"/>
        </a:p>
      </dgm:t>
    </dgm:pt>
    <dgm:pt modelId="{8E5B15BB-8B63-492F-A5DE-16D3BB01F57D}" type="sibTrans" cxnId="{816531EB-9EA7-4BD9-BEC8-ADFDFEA729DF}">
      <dgm:prSet/>
      <dgm:spPr/>
      <dgm:t>
        <a:bodyPr/>
        <a:lstStyle/>
        <a:p>
          <a:endParaRPr lang="en-AU"/>
        </a:p>
      </dgm:t>
    </dgm:pt>
    <dgm:pt modelId="{7C48833A-2D62-4AB1-BB14-686FACF965C2}">
      <dgm:prSet/>
      <dgm:spPr/>
      <dgm:t>
        <a:bodyPr/>
        <a:lstStyle/>
        <a:p>
          <a:r>
            <a:rPr lang="en-AU" dirty="0" smtClean="0"/>
            <a:t>Shared ownership</a:t>
          </a:r>
        </a:p>
      </dgm:t>
    </dgm:pt>
    <dgm:pt modelId="{CFE3AFC8-A6CC-48D7-9C77-949D36834242}" type="parTrans" cxnId="{4ABD8340-6388-4E2C-8DD4-30A319EFC728}">
      <dgm:prSet/>
      <dgm:spPr/>
      <dgm:t>
        <a:bodyPr/>
        <a:lstStyle/>
        <a:p>
          <a:endParaRPr lang="en-AU"/>
        </a:p>
      </dgm:t>
    </dgm:pt>
    <dgm:pt modelId="{B1ED8F6B-0433-4793-8233-13698BA8FCB9}" type="sibTrans" cxnId="{4ABD8340-6388-4E2C-8DD4-30A319EFC728}">
      <dgm:prSet/>
      <dgm:spPr/>
      <dgm:t>
        <a:bodyPr/>
        <a:lstStyle/>
        <a:p>
          <a:endParaRPr lang="en-AU"/>
        </a:p>
      </dgm:t>
    </dgm:pt>
    <dgm:pt modelId="{4A1AD49B-CB70-437D-B547-F245509C9B5F}" type="pres">
      <dgm:prSet presAssocID="{C978E4C5-2413-4A08-B8A3-913A17FC1F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19D555AE-80BA-4602-8E2D-AD930CDC87E3}" type="pres">
      <dgm:prSet presAssocID="{F1CC02E5-46C3-41F5-9351-929FCBDCD966}" presName="centerShape" presStyleLbl="node0" presStyleIdx="0" presStyleCnt="1"/>
      <dgm:spPr/>
      <dgm:t>
        <a:bodyPr/>
        <a:lstStyle/>
        <a:p>
          <a:endParaRPr lang="en-AU"/>
        </a:p>
      </dgm:t>
    </dgm:pt>
    <dgm:pt modelId="{27F9A811-A6D2-43C7-8235-976F181582AB}" type="pres">
      <dgm:prSet presAssocID="{6F9736C9-7A86-4C29-885D-403C042B3836}" presName="Name9" presStyleLbl="parChTrans1D2" presStyleIdx="0" presStyleCnt="7"/>
      <dgm:spPr/>
      <dgm:t>
        <a:bodyPr/>
        <a:lstStyle/>
        <a:p>
          <a:endParaRPr lang="en-AU"/>
        </a:p>
      </dgm:t>
    </dgm:pt>
    <dgm:pt modelId="{73D83F9B-935C-49A6-8909-02F493CBBE73}" type="pres">
      <dgm:prSet presAssocID="{6F9736C9-7A86-4C29-885D-403C042B3836}" presName="connTx" presStyleLbl="parChTrans1D2" presStyleIdx="0" presStyleCnt="7"/>
      <dgm:spPr/>
      <dgm:t>
        <a:bodyPr/>
        <a:lstStyle/>
        <a:p>
          <a:endParaRPr lang="en-AU"/>
        </a:p>
      </dgm:t>
    </dgm:pt>
    <dgm:pt modelId="{4A44C537-BE64-4577-8C65-ADD6E03946F1}" type="pres">
      <dgm:prSet presAssocID="{308A3704-AE24-4700-A462-763E9FA5428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7990B8C-4727-4B53-A996-5992B03D533F}" type="pres">
      <dgm:prSet presAssocID="{E2F9CC62-D16A-46EF-95B4-DCBEFBB43E02}" presName="Name9" presStyleLbl="parChTrans1D2" presStyleIdx="1" presStyleCnt="7"/>
      <dgm:spPr/>
      <dgm:t>
        <a:bodyPr/>
        <a:lstStyle/>
        <a:p>
          <a:endParaRPr lang="en-AU"/>
        </a:p>
      </dgm:t>
    </dgm:pt>
    <dgm:pt modelId="{E66AE1C1-B96A-4D3D-BABC-F5C5652BCF2C}" type="pres">
      <dgm:prSet presAssocID="{E2F9CC62-D16A-46EF-95B4-DCBEFBB43E02}" presName="connTx" presStyleLbl="parChTrans1D2" presStyleIdx="1" presStyleCnt="7"/>
      <dgm:spPr/>
      <dgm:t>
        <a:bodyPr/>
        <a:lstStyle/>
        <a:p>
          <a:endParaRPr lang="en-AU"/>
        </a:p>
      </dgm:t>
    </dgm:pt>
    <dgm:pt modelId="{BB671422-0C71-4187-9BE6-3FE5E87885B5}" type="pres">
      <dgm:prSet presAssocID="{F73621BF-401B-4400-9602-75D719CBE8A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F4C1D0-577E-4338-9D59-B622CBDFDE58}" type="pres">
      <dgm:prSet presAssocID="{A7FBEA9C-41F4-492D-8BCD-70F5A35A9BF5}" presName="Name9" presStyleLbl="parChTrans1D2" presStyleIdx="2" presStyleCnt="7"/>
      <dgm:spPr/>
      <dgm:t>
        <a:bodyPr/>
        <a:lstStyle/>
        <a:p>
          <a:endParaRPr lang="en-AU"/>
        </a:p>
      </dgm:t>
    </dgm:pt>
    <dgm:pt modelId="{F66FA170-A0AA-4B39-B4D3-BCACF6AE0C32}" type="pres">
      <dgm:prSet presAssocID="{A7FBEA9C-41F4-492D-8BCD-70F5A35A9BF5}" presName="connTx" presStyleLbl="parChTrans1D2" presStyleIdx="2" presStyleCnt="7"/>
      <dgm:spPr/>
      <dgm:t>
        <a:bodyPr/>
        <a:lstStyle/>
        <a:p>
          <a:endParaRPr lang="en-AU"/>
        </a:p>
      </dgm:t>
    </dgm:pt>
    <dgm:pt modelId="{F3C06D88-7A5D-49B0-B001-70AC152AEEF1}" type="pres">
      <dgm:prSet presAssocID="{F7FB7790-2C28-4DA8-A09F-708C465B330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F2462A8-6418-439E-93C9-8A5F31ED1339}" type="pres">
      <dgm:prSet presAssocID="{90E24768-6C5C-4A50-A006-E79A031CFA82}" presName="Name9" presStyleLbl="parChTrans1D2" presStyleIdx="3" presStyleCnt="7"/>
      <dgm:spPr/>
      <dgm:t>
        <a:bodyPr/>
        <a:lstStyle/>
        <a:p>
          <a:endParaRPr lang="en-AU"/>
        </a:p>
      </dgm:t>
    </dgm:pt>
    <dgm:pt modelId="{B62E6EA1-4F1C-4FE2-B52C-B9BC4204239C}" type="pres">
      <dgm:prSet presAssocID="{90E24768-6C5C-4A50-A006-E79A031CFA82}" presName="connTx" presStyleLbl="parChTrans1D2" presStyleIdx="3" presStyleCnt="7"/>
      <dgm:spPr/>
      <dgm:t>
        <a:bodyPr/>
        <a:lstStyle/>
        <a:p>
          <a:endParaRPr lang="en-AU"/>
        </a:p>
      </dgm:t>
    </dgm:pt>
    <dgm:pt modelId="{6E93C505-8239-46BA-83B5-A6CE90D16E3C}" type="pres">
      <dgm:prSet presAssocID="{67B0552E-48F1-494B-924D-6178700C692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853EA9C-C95C-4A14-B328-CC406474D04F}" type="pres">
      <dgm:prSet presAssocID="{D1447774-6E8F-428F-80A1-3F70F9D1E0E3}" presName="Name9" presStyleLbl="parChTrans1D2" presStyleIdx="4" presStyleCnt="7"/>
      <dgm:spPr/>
      <dgm:t>
        <a:bodyPr/>
        <a:lstStyle/>
        <a:p>
          <a:endParaRPr lang="en-AU"/>
        </a:p>
      </dgm:t>
    </dgm:pt>
    <dgm:pt modelId="{9A50DC37-77B5-4DD6-9219-CED6654B3A23}" type="pres">
      <dgm:prSet presAssocID="{D1447774-6E8F-428F-80A1-3F70F9D1E0E3}" presName="connTx" presStyleLbl="parChTrans1D2" presStyleIdx="4" presStyleCnt="7"/>
      <dgm:spPr/>
      <dgm:t>
        <a:bodyPr/>
        <a:lstStyle/>
        <a:p>
          <a:endParaRPr lang="en-AU"/>
        </a:p>
      </dgm:t>
    </dgm:pt>
    <dgm:pt modelId="{AC5803D4-74ED-4BC8-AC2A-257DA8A78AFF}" type="pres">
      <dgm:prSet presAssocID="{2433A378-7A20-4FFC-A0E2-17442A903B6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99CE6D-5E57-4550-9ADB-8ACBE30D07DB}" type="pres">
      <dgm:prSet presAssocID="{3BEA60A8-C12C-408D-8B0A-222045136BE2}" presName="Name9" presStyleLbl="parChTrans1D2" presStyleIdx="5" presStyleCnt="7"/>
      <dgm:spPr/>
      <dgm:t>
        <a:bodyPr/>
        <a:lstStyle/>
        <a:p>
          <a:endParaRPr lang="en-AU"/>
        </a:p>
      </dgm:t>
    </dgm:pt>
    <dgm:pt modelId="{31AAEA6F-9301-4C7E-BC78-9F84A9282F68}" type="pres">
      <dgm:prSet presAssocID="{3BEA60A8-C12C-408D-8B0A-222045136BE2}" presName="connTx" presStyleLbl="parChTrans1D2" presStyleIdx="5" presStyleCnt="7"/>
      <dgm:spPr/>
      <dgm:t>
        <a:bodyPr/>
        <a:lstStyle/>
        <a:p>
          <a:endParaRPr lang="en-AU"/>
        </a:p>
      </dgm:t>
    </dgm:pt>
    <dgm:pt modelId="{ED3265A1-5482-47C3-9376-21032D62B33F}" type="pres">
      <dgm:prSet presAssocID="{56DD438D-7C15-4352-8A8E-BDA72762CD4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45115B7-0F05-4169-89F2-CAA415FB4C4E}" type="pres">
      <dgm:prSet presAssocID="{CFE3AFC8-A6CC-48D7-9C77-949D36834242}" presName="Name9" presStyleLbl="parChTrans1D2" presStyleIdx="6" presStyleCnt="7"/>
      <dgm:spPr/>
      <dgm:t>
        <a:bodyPr/>
        <a:lstStyle/>
        <a:p>
          <a:endParaRPr lang="en-AU"/>
        </a:p>
      </dgm:t>
    </dgm:pt>
    <dgm:pt modelId="{DDCE59D6-FA64-445A-902D-7C0BEC7B588F}" type="pres">
      <dgm:prSet presAssocID="{CFE3AFC8-A6CC-48D7-9C77-949D36834242}" presName="connTx" presStyleLbl="parChTrans1D2" presStyleIdx="6" presStyleCnt="7"/>
      <dgm:spPr/>
      <dgm:t>
        <a:bodyPr/>
        <a:lstStyle/>
        <a:p>
          <a:endParaRPr lang="en-AU"/>
        </a:p>
      </dgm:t>
    </dgm:pt>
    <dgm:pt modelId="{C722E59D-68B1-42F4-806B-7F387721400C}" type="pres">
      <dgm:prSet presAssocID="{7C48833A-2D62-4AB1-BB14-686FACF965C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C067EB2-FA87-4982-8FDB-789BB3FC1946}" type="presOf" srcId="{67B0552E-48F1-494B-924D-6178700C692B}" destId="{6E93C505-8239-46BA-83B5-A6CE90D16E3C}" srcOrd="0" destOrd="0" presId="urn:microsoft.com/office/officeart/2005/8/layout/radial1"/>
    <dgm:cxn modelId="{AECF00CB-A810-40EC-8C13-2B43BDBD7591}" type="presOf" srcId="{A7FBEA9C-41F4-492D-8BCD-70F5A35A9BF5}" destId="{F66FA170-A0AA-4B39-B4D3-BCACF6AE0C32}" srcOrd="1" destOrd="0" presId="urn:microsoft.com/office/officeart/2005/8/layout/radial1"/>
    <dgm:cxn modelId="{6968FE23-9532-477E-A85B-F1A7FAB33A6B}" srcId="{F1CC02E5-46C3-41F5-9351-929FCBDCD966}" destId="{67B0552E-48F1-494B-924D-6178700C692B}" srcOrd="3" destOrd="0" parTransId="{90E24768-6C5C-4A50-A006-E79A031CFA82}" sibTransId="{8077B97B-2B1D-4603-8AC3-60F8924CF08C}"/>
    <dgm:cxn modelId="{40F1A03A-7E04-4A37-9EB9-48D1B47575DF}" type="presOf" srcId="{CFE3AFC8-A6CC-48D7-9C77-949D36834242}" destId="{DDCE59D6-FA64-445A-902D-7C0BEC7B588F}" srcOrd="1" destOrd="0" presId="urn:microsoft.com/office/officeart/2005/8/layout/radial1"/>
    <dgm:cxn modelId="{BBF87C33-3818-46E4-BE95-C0E4BE2F6C7C}" srcId="{F1CC02E5-46C3-41F5-9351-929FCBDCD966}" destId="{308A3704-AE24-4700-A462-763E9FA5428C}" srcOrd="0" destOrd="0" parTransId="{6F9736C9-7A86-4C29-885D-403C042B3836}" sibTransId="{6CF3ECEC-C529-43D3-AAF0-BA7A01297074}"/>
    <dgm:cxn modelId="{D78B98DE-36BD-4D94-983A-485DC1265461}" type="presOf" srcId="{A7FBEA9C-41F4-492D-8BCD-70F5A35A9BF5}" destId="{13F4C1D0-577E-4338-9D59-B622CBDFDE58}" srcOrd="0" destOrd="0" presId="urn:microsoft.com/office/officeart/2005/8/layout/radial1"/>
    <dgm:cxn modelId="{4D39AB44-726C-4717-A8E5-7C9BBAE460EB}" type="presOf" srcId="{3BEA60A8-C12C-408D-8B0A-222045136BE2}" destId="{31AAEA6F-9301-4C7E-BC78-9F84A9282F68}" srcOrd="1" destOrd="0" presId="urn:microsoft.com/office/officeart/2005/8/layout/radial1"/>
    <dgm:cxn modelId="{1F4FCE56-04EC-48FF-83FD-E9375498B4E4}" type="presOf" srcId="{CFE3AFC8-A6CC-48D7-9C77-949D36834242}" destId="{D45115B7-0F05-4169-89F2-CAA415FB4C4E}" srcOrd="0" destOrd="0" presId="urn:microsoft.com/office/officeart/2005/8/layout/radial1"/>
    <dgm:cxn modelId="{E3C2261C-2FBF-4A48-97F8-FF5CD45CDB36}" type="presOf" srcId="{3BEA60A8-C12C-408D-8B0A-222045136BE2}" destId="{E299CE6D-5E57-4550-9ADB-8ACBE30D07DB}" srcOrd="0" destOrd="0" presId="urn:microsoft.com/office/officeart/2005/8/layout/radial1"/>
    <dgm:cxn modelId="{AAFF99A4-8064-4880-BB34-594D3CA2C871}" type="presOf" srcId="{308A3704-AE24-4700-A462-763E9FA5428C}" destId="{4A44C537-BE64-4577-8C65-ADD6E03946F1}" srcOrd="0" destOrd="0" presId="urn:microsoft.com/office/officeart/2005/8/layout/radial1"/>
    <dgm:cxn modelId="{95EF5356-1522-4EB7-9595-7E56D93E542B}" type="presOf" srcId="{90E24768-6C5C-4A50-A006-E79A031CFA82}" destId="{DF2462A8-6418-439E-93C9-8A5F31ED1339}" srcOrd="0" destOrd="0" presId="urn:microsoft.com/office/officeart/2005/8/layout/radial1"/>
    <dgm:cxn modelId="{C1ECA960-7501-4F84-A009-7B13E69ED218}" type="presOf" srcId="{F1CC02E5-46C3-41F5-9351-929FCBDCD966}" destId="{19D555AE-80BA-4602-8E2D-AD930CDC87E3}" srcOrd="0" destOrd="0" presId="urn:microsoft.com/office/officeart/2005/8/layout/radial1"/>
    <dgm:cxn modelId="{BDD5B399-95FB-4758-9A95-C7D99794CEEC}" type="presOf" srcId="{7C48833A-2D62-4AB1-BB14-686FACF965C2}" destId="{C722E59D-68B1-42F4-806B-7F387721400C}" srcOrd="0" destOrd="0" presId="urn:microsoft.com/office/officeart/2005/8/layout/radial1"/>
    <dgm:cxn modelId="{4A85C419-D659-42B7-82FB-3E4474B705E5}" srcId="{F1CC02E5-46C3-41F5-9351-929FCBDCD966}" destId="{F7FB7790-2C28-4DA8-A09F-708C465B3301}" srcOrd="2" destOrd="0" parTransId="{A7FBEA9C-41F4-492D-8BCD-70F5A35A9BF5}" sibTransId="{9991AB99-B5A9-48AF-9803-815E1629EAAD}"/>
    <dgm:cxn modelId="{31F64EF6-A7AC-48CB-8FEE-EC40493095B0}" type="presOf" srcId="{E2F9CC62-D16A-46EF-95B4-DCBEFBB43E02}" destId="{97990B8C-4727-4B53-A996-5992B03D533F}" srcOrd="0" destOrd="0" presId="urn:microsoft.com/office/officeart/2005/8/layout/radial1"/>
    <dgm:cxn modelId="{76DC61B5-32A1-4F68-8AC6-F452470B1DE5}" type="presOf" srcId="{6F9736C9-7A86-4C29-885D-403C042B3836}" destId="{27F9A811-A6D2-43C7-8235-976F181582AB}" srcOrd="0" destOrd="0" presId="urn:microsoft.com/office/officeart/2005/8/layout/radial1"/>
    <dgm:cxn modelId="{F50EB14D-8615-4CC5-86B1-E46927AD1D4D}" type="presOf" srcId="{F7FB7790-2C28-4DA8-A09F-708C465B3301}" destId="{F3C06D88-7A5D-49B0-B001-70AC152AEEF1}" srcOrd="0" destOrd="0" presId="urn:microsoft.com/office/officeart/2005/8/layout/radial1"/>
    <dgm:cxn modelId="{2D143376-E7AE-495B-8B45-A0E269CD765D}" srcId="{F1CC02E5-46C3-41F5-9351-929FCBDCD966}" destId="{2433A378-7A20-4FFC-A0E2-17442A903B64}" srcOrd="4" destOrd="0" parTransId="{D1447774-6E8F-428F-80A1-3F70F9D1E0E3}" sibTransId="{3218992E-FFA8-4168-B3B1-1D3BACAD602A}"/>
    <dgm:cxn modelId="{D509943F-B554-4523-8B20-25B1B593D971}" srcId="{F1CC02E5-46C3-41F5-9351-929FCBDCD966}" destId="{F73621BF-401B-4400-9602-75D719CBE8AE}" srcOrd="1" destOrd="0" parTransId="{E2F9CC62-D16A-46EF-95B4-DCBEFBB43E02}" sibTransId="{5D29DA74-94F0-4A29-A188-605CFDBEA2EB}"/>
    <dgm:cxn modelId="{4FD321B5-1D52-40EC-8962-88AD5F158DA5}" type="presOf" srcId="{D1447774-6E8F-428F-80A1-3F70F9D1E0E3}" destId="{3853EA9C-C95C-4A14-B328-CC406474D04F}" srcOrd="0" destOrd="0" presId="urn:microsoft.com/office/officeart/2005/8/layout/radial1"/>
    <dgm:cxn modelId="{88635EAC-A421-498D-902E-72575A060E51}" type="presOf" srcId="{E2F9CC62-D16A-46EF-95B4-DCBEFBB43E02}" destId="{E66AE1C1-B96A-4D3D-BABC-F5C5652BCF2C}" srcOrd="1" destOrd="0" presId="urn:microsoft.com/office/officeart/2005/8/layout/radial1"/>
    <dgm:cxn modelId="{E96FAAC2-C36D-4691-883F-A256929D7CF6}" type="presOf" srcId="{F73621BF-401B-4400-9602-75D719CBE8AE}" destId="{BB671422-0C71-4187-9BE6-3FE5E87885B5}" srcOrd="0" destOrd="0" presId="urn:microsoft.com/office/officeart/2005/8/layout/radial1"/>
    <dgm:cxn modelId="{581F7A74-749D-4BC3-A16D-6C0B8280928F}" type="presOf" srcId="{6F9736C9-7A86-4C29-885D-403C042B3836}" destId="{73D83F9B-935C-49A6-8909-02F493CBBE73}" srcOrd="1" destOrd="0" presId="urn:microsoft.com/office/officeart/2005/8/layout/radial1"/>
    <dgm:cxn modelId="{4ABD8340-6388-4E2C-8DD4-30A319EFC728}" srcId="{F1CC02E5-46C3-41F5-9351-929FCBDCD966}" destId="{7C48833A-2D62-4AB1-BB14-686FACF965C2}" srcOrd="6" destOrd="0" parTransId="{CFE3AFC8-A6CC-48D7-9C77-949D36834242}" sibTransId="{B1ED8F6B-0433-4793-8233-13698BA8FCB9}"/>
    <dgm:cxn modelId="{33C4616E-4709-4386-81FB-C04A5254D4A2}" srcId="{C978E4C5-2413-4A08-B8A3-913A17FC1FA2}" destId="{F1CC02E5-46C3-41F5-9351-929FCBDCD966}" srcOrd="0" destOrd="0" parTransId="{848355A1-FCFA-4099-8A84-0D800F8CC2E2}" sibTransId="{7ABF0D32-B489-4715-B7E4-563A71AF514C}"/>
    <dgm:cxn modelId="{4A5848E7-F9E4-49D1-A1C6-302E8EB4C537}" type="presOf" srcId="{2433A378-7A20-4FFC-A0E2-17442A903B64}" destId="{AC5803D4-74ED-4BC8-AC2A-257DA8A78AFF}" srcOrd="0" destOrd="0" presId="urn:microsoft.com/office/officeart/2005/8/layout/radial1"/>
    <dgm:cxn modelId="{816531EB-9EA7-4BD9-BEC8-ADFDFEA729DF}" srcId="{F1CC02E5-46C3-41F5-9351-929FCBDCD966}" destId="{56DD438D-7C15-4352-8A8E-BDA72762CD42}" srcOrd="5" destOrd="0" parTransId="{3BEA60A8-C12C-408D-8B0A-222045136BE2}" sibTransId="{8E5B15BB-8B63-492F-A5DE-16D3BB01F57D}"/>
    <dgm:cxn modelId="{0E7731F7-3718-4BBD-BD42-C40A91B51B16}" type="presOf" srcId="{D1447774-6E8F-428F-80A1-3F70F9D1E0E3}" destId="{9A50DC37-77B5-4DD6-9219-CED6654B3A23}" srcOrd="1" destOrd="0" presId="urn:microsoft.com/office/officeart/2005/8/layout/radial1"/>
    <dgm:cxn modelId="{FCDD8364-85EF-475D-B065-E6865752AEA2}" type="presOf" srcId="{C978E4C5-2413-4A08-B8A3-913A17FC1FA2}" destId="{4A1AD49B-CB70-437D-B547-F245509C9B5F}" srcOrd="0" destOrd="0" presId="urn:microsoft.com/office/officeart/2005/8/layout/radial1"/>
    <dgm:cxn modelId="{E02557A2-8ACA-4F4A-B693-C13803779EB9}" type="presOf" srcId="{90E24768-6C5C-4A50-A006-E79A031CFA82}" destId="{B62E6EA1-4F1C-4FE2-B52C-B9BC4204239C}" srcOrd="1" destOrd="0" presId="urn:microsoft.com/office/officeart/2005/8/layout/radial1"/>
    <dgm:cxn modelId="{CB1F12FD-C4F3-40E4-963B-DCD64F016A8E}" type="presOf" srcId="{56DD438D-7C15-4352-8A8E-BDA72762CD42}" destId="{ED3265A1-5482-47C3-9376-21032D62B33F}" srcOrd="0" destOrd="0" presId="urn:microsoft.com/office/officeart/2005/8/layout/radial1"/>
    <dgm:cxn modelId="{10C9923B-77A0-40A4-89C8-D675383205DB}" type="presParOf" srcId="{4A1AD49B-CB70-437D-B547-F245509C9B5F}" destId="{19D555AE-80BA-4602-8E2D-AD930CDC87E3}" srcOrd="0" destOrd="0" presId="urn:microsoft.com/office/officeart/2005/8/layout/radial1"/>
    <dgm:cxn modelId="{5D69F268-0B37-4F1A-8629-325258CEBB9B}" type="presParOf" srcId="{4A1AD49B-CB70-437D-B547-F245509C9B5F}" destId="{27F9A811-A6D2-43C7-8235-976F181582AB}" srcOrd="1" destOrd="0" presId="urn:microsoft.com/office/officeart/2005/8/layout/radial1"/>
    <dgm:cxn modelId="{F416F3D3-5E7C-4BEC-8891-36B3550A95BE}" type="presParOf" srcId="{27F9A811-A6D2-43C7-8235-976F181582AB}" destId="{73D83F9B-935C-49A6-8909-02F493CBBE73}" srcOrd="0" destOrd="0" presId="urn:microsoft.com/office/officeart/2005/8/layout/radial1"/>
    <dgm:cxn modelId="{F075280A-0EBB-444A-AB17-89B3348441A9}" type="presParOf" srcId="{4A1AD49B-CB70-437D-B547-F245509C9B5F}" destId="{4A44C537-BE64-4577-8C65-ADD6E03946F1}" srcOrd="2" destOrd="0" presId="urn:microsoft.com/office/officeart/2005/8/layout/radial1"/>
    <dgm:cxn modelId="{F6A07FB5-D594-43AB-9AB7-D913A68DB268}" type="presParOf" srcId="{4A1AD49B-CB70-437D-B547-F245509C9B5F}" destId="{97990B8C-4727-4B53-A996-5992B03D533F}" srcOrd="3" destOrd="0" presId="urn:microsoft.com/office/officeart/2005/8/layout/radial1"/>
    <dgm:cxn modelId="{878FFD41-588E-4362-A151-1BB60DA45A1B}" type="presParOf" srcId="{97990B8C-4727-4B53-A996-5992B03D533F}" destId="{E66AE1C1-B96A-4D3D-BABC-F5C5652BCF2C}" srcOrd="0" destOrd="0" presId="urn:microsoft.com/office/officeart/2005/8/layout/radial1"/>
    <dgm:cxn modelId="{DA39811C-1ED3-4342-B1AB-4377D099B189}" type="presParOf" srcId="{4A1AD49B-CB70-437D-B547-F245509C9B5F}" destId="{BB671422-0C71-4187-9BE6-3FE5E87885B5}" srcOrd="4" destOrd="0" presId="urn:microsoft.com/office/officeart/2005/8/layout/radial1"/>
    <dgm:cxn modelId="{112753D2-9DFA-4A74-A422-D2FEFAC46E05}" type="presParOf" srcId="{4A1AD49B-CB70-437D-B547-F245509C9B5F}" destId="{13F4C1D0-577E-4338-9D59-B622CBDFDE58}" srcOrd="5" destOrd="0" presId="urn:microsoft.com/office/officeart/2005/8/layout/radial1"/>
    <dgm:cxn modelId="{AE9C9604-E1C6-4F77-9684-9E3A2EA91D0D}" type="presParOf" srcId="{13F4C1D0-577E-4338-9D59-B622CBDFDE58}" destId="{F66FA170-A0AA-4B39-B4D3-BCACF6AE0C32}" srcOrd="0" destOrd="0" presId="urn:microsoft.com/office/officeart/2005/8/layout/radial1"/>
    <dgm:cxn modelId="{08D5C01E-C342-4F20-8A29-806DA2AAC30E}" type="presParOf" srcId="{4A1AD49B-CB70-437D-B547-F245509C9B5F}" destId="{F3C06D88-7A5D-49B0-B001-70AC152AEEF1}" srcOrd="6" destOrd="0" presId="urn:microsoft.com/office/officeart/2005/8/layout/radial1"/>
    <dgm:cxn modelId="{CDE8E99F-D59A-4ECF-B3BC-504E8D5F46C3}" type="presParOf" srcId="{4A1AD49B-CB70-437D-B547-F245509C9B5F}" destId="{DF2462A8-6418-439E-93C9-8A5F31ED1339}" srcOrd="7" destOrd="0" presId="urn:microsoft.com/office/officeart/2005/8/layout/radial1"/>
    <dgm:cxn modelId="{88404E1D-2CA0-40CA-B5FD-B8D62216FC9D}" type="presParOf" srcId="{DF2462A8-6418-439E-93C9-8A5F31ED1339}" destId="{B62E6EA1-4F1C-4FE2-B52C-B9BC4204239C}" srcOrd="0" destOrd="0" presId="urn:microsoft.com/office/officeart/2005/8/layout/radial1"/>
    <dgm:cxn modelId="{7181A133-BE70-4349-801D-E31F1FC0713A}" type="presParOf" srcId="{4A1AD49B-CB70-437D-B547-F245509C9B5F}" destId="{6E93C505-8239-46BA-83B5-A6CE90D16E3C}" srcOrd="8" destOrd="0" presId="urn:microsoft.com/office/officeart/2005/8/layout/radial1"/>
    <dgm:cxn modelId="{B53888CF-2CDD-4AC5-BD8A-67A8104984B7}" type="presParOf" srcId="{4A1AD49B-CB70-437D-B547-F245509C9B5F}" destId="{3853EA9C-C95C-4A14-B328-CC406474D04F}" srcOrd="9" destOrd="0" presId="urn:microsoft.com/office/officeart/2005/8/layout/radial1"/>
    <dgm:cxn modelId="{38063195-C470-4C0A-B674-5994FE62DAA0}" type="presParOf" srcId="{3853EA9C-C95C-4A14-B328-CC406474D04F}" destId="{9A50DC37-77B5-4DD6-9219-CED6654B3A23}" srcOrd="0" destOrd="0" presId="urn:microsoft.com/office/officeart/2005/8/layout/radial1"/>
    <dgm:cxn modelId="{951264CC-DD25-4928-B43C-DBF4C9B7F9F3}" type="presParOf" srcId="{4A1AD49B-CB70-437D-B547-F245509C9B5F}" destId="{AC5803D4-74ED-4BC8-AC2A-257DA8A78AFF}" srcOrd="10" destOrd="0" presId="urn:microsoft.com/office/officeart/2005/8/layout/radial1"/>
    <dgm:cxn modelId="{9F60A9A9-BE77-4705-A34E-558B4F4820D4}" type="presParOf" srcId="{4A1AD49B-CB70-437D-B547-F245509C9B5F}" destId="{E299CE6D-5E57-4550-9ADB-8ACBE30D07DB}" srcOrd="11" destOrd="0" presId="urn:microsoft.com/office/officeart/2005/8/layout/radial1"/>
    <dgm:cxn modelId="{05551F0F-051B-46A5-85B5-94FDCFBA57EA}" type="presParOf" srcId="{E299CE6D-5E57-4550-9ADB-8ACBE30D07DB}" destId="{31AAEA6F-9301-4C7E-BC78-9F84A9282F68}" srcOrd="0" destOrd="0" presId="urn:microsoft.com/office/officeart/2005/8/layout/radial1"/>
    <dgm:cxn modelId="{2FD1EA52-D181-4344-B2FD-D96D8CB8E492}" type="presParOf" srcId="{4A1AD49B-CB70-437D-B547-F245509C9B5F}" destId="{ED3265A1-5482-47C3-9376-21032D62B33F}" srcOrd="12" destOrd="0" presId="urn:microsoft.com/office/officeart/2005/8/layout/radial1"/>
    <dgm:cxn modelId="{639574EA-8823-464C-9C8B-C3C5B9D42C87}" type="presParOf" srcId="{4A1AD49B-CB70-437D-B547-F245509C9B5F}" destId="{D45115B7-0F05-4169-89F2-CAA415FB4C4E}" srcOrd="13" destOrd="0" presId="urn:microsoft.com/office/officeart/2005/8/layout/radial1"/>
    <dgm:cxn modelId="{15C2911D-F562-4A3B-B102-91D2BA41BF9B}" type="presParOf" srcId="{D45115B7-0F05-4169-89F2-CAA415FB4C4E}" destId="{DDCE59D6-FA64-445A-902D-7C0BEC7B588F}" srcOrd="0" destOrd="0" presId="urn:microsoft.com/office/officeart/2005/8/layout/radial1"/>
    <dgm:cxn modelId="{CDCE0AC8-9D76-4DD3-B214-397B9A764EF4}" type="presParOf" srcId="{4A1AD49B-CB70-437D-B547-F245509C9B5F}" destId="{C722E59D-68B1-42F4-806B-7F387721400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308275-F2BA-4FD1-AEA6-8FF606A8B6E6}" type="doc">
      <dgm:prSet loTypeId="urn:microsoft.com/office/officeart/2005/8/layout/vProcess5" loCatId="process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AU"/>
        </a:p>
      </dgm:t>
    </dgm:pt>
    <dgm:pt modelId="{AB5524C1-334F-4581-9355-CB7346790145}">
      <dgm:prSet custT="1"/>
      <dgm:spPr/>
      <dgm:t>
        <a:bodyPr/>
        <a:lstStyle/>
        <a:p>
          <a:pPr rtl="0"/>
          <a:r>
            <a:rPr lang="en-AU" sz="1600" dirty="0" smtClean="0"/>
            <a:t>1.  Identification of </a:t>
          </a:r>
          <a:r>
            <a:rPr lang="en-AU" sz="1600" dirty="0" err="1" smtClean="0"/>
            <a:t>eP</a:t>
          </a:r>
          <a:r>
            <a:rPr lang="en-AU" sz="1600" dirty="0" smtClean="0"/>
            <a:t> development candidate programs</a:t>
          </a:r>
          <a:endParaRPr lang="en-AU" sz="1600" dirty="0"/>
        </a:p>
      </dgm:t>
    </dgm:pt>
    <dgm:pt modelId="{6C816540-AFD5-4BC5-B5F9-A7A110D170D8}" type="parTrans" cxnId="{190FD18F-394D-4640-B7B1-4FF45DB2415C}">
      <dgm:prSet/>
      <dgm:spPr/>
      <dgm:t>
        <a:bodyPr/>
        <a:lstStyle/>
        <a:p>
          <a:endParaRPr lang="en-AU"/>
        </a:p>
      </dgm:t>
    </dgm:pt>
    <dgm:pt modelId="{F88E7841-625A-4062-92F0-A86435EC41D5}" type="sibTrans" cxnId="{190FD18F-394D-4640-B7B1-4FF45DB2415C}">
      <dgm:prSet/>
      <dgm:spPr/>
      <dgm:t>
        <a:bodyPr/>
        <a:lstStyle/>
        <a:p>
          <a:endParaRPr lang="en-AU"/>
        </a:p>
      </dgm:t>
    </dgm:pt>
    <dgm:pt modelId="{902995DD-96C6-4C9D-8B8B-EF43C997DA9B}">
      <dgm:prSet custT="1"/>
      <dgm:spPr/>
      <dgm:t>
        <a:bodyPr/>
        <a:lstStyle/>
        <a:p>
          <a:pPr marL="360363" marR="0" indent="-360363" defTabSz="914400" rtl="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600" dirty="0" smtClean="0"/>
            <a:t>2.  Program mapping</a:t>
          </a:r>
        </a:p>
        <a:p>
          <a:pPr marL="360363" marR="0" indent="-360363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600" dirty="0" smtClean="0"/>
            <a:t>3.  Identification of opportunities for </a:t>
          </a:r>
          <a:r>
            <a:rPr lang="en-AU" sz="1600" dirty="0" err="1" smtClean="0"/>
            <a:t>eP</a:t>
          </a:r>
          <a:r>
            <a:rPr lang="en-AU" sz="1600" dirty="0" smtClean="0"/>
            <a:t> use (courses, key stakeholders) and rationales (pedagogical, practical, etc)</a:t>
          </a:r>
        </a:p>
      </dgm:t>
    </dgm:pt>
    <dgm:pt modelId="{F7EDA61B-CFA5-402C-8E5F-D9101D5B8A0D}" type="parTrans" cxnId="{67A47146-2FC0-418F-91F9-F15E94A4CAFE}">
      <dgm:prSet/>
      <dgm:spPr/>
      <dgm:t>
        <a:bodyPr/>
        <a:lstStyle/>
        <a:p>
          <a:endParaRPr lang="en-AU"/>
        </a:p>
      </dgm:t>
    </dgm:pt>
    <dgm:pt modelId="{9B136B26-6CBA-447C-9FB7-047A89603B56}" type="sibTrans" cxnId="{67A47146-2FC0-418F-91F9-F15E94A4CAFE}">
      <dgm:prSet/>
      <dgm:spPr/>
      <dgm:t>
        <a:bodyPr/>
        <a:lstStyle/>
        <a:p>
          <a:endParaRPr lang="en-AU"/>
        </a:p>
      </dgm:t>
    </dgm:pt>
    <dgm:pt modelId="{0B6E2B24-8FF0-4277-9E86-1657BBCD8A9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600" dirty="0" smtClean="0"/>
            <a:t>4.  Course mapping &amp; Identification of </a:t>
          </a:r>
          <a:r>
            <a:rPr lang="en-AU" sz="1600" dirty="0" err="1" smtClean="0"/>
            <a:t>eP</a:t>
          </a:r>
          <a:r>
            <a:rPr lang="en-AU" sz="1600" dirty="0" smtClean="0"/>
            <a:t> tasks</a:t>
          </a:r>
        </a:p>
        <a:p>
          <a:pPr marL="0" marR="0" indent="0" defTabSz="488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AU" sz="1600" dirty="0" smtClean="0"/>
            <a:t>5.  Materials development </a:t>
          </a:r>
        </a:p>
      </dgm:t>
    </dgm:pt>
    <dgm:pt modelId="{F6A16F61-91D7-4E8F-8E0B-8A14A7DF6C42}" type="parTrans" cxnId="{E161EAA1-D5C1-4423-ADC3-13D81AD638C9}">
      <dgm:prSet/>
      <dgm:spPr/>
      <dgm:t>
        <a:bodyPr/>
        <a:lstStyle/>
        <a:p>
          <a:endParaRPr lang="en-AU"/>
        </a:p>
      </dgm:t>
    </dgm:pt>
    <dgm:pt modelId="{699829D8-0D6F-4774-986D-0C515F3B54CC}" type="sibTrans" cxnId="{E161EAA1-D5C1-4423-ADC3-13D81AD638C9}">
      <dgm:prSet/>
      <dgm:spPr/>
      <dgm:t>
        <a:bodyPr/>
        <a:lstStyle/>
        <a:p>
          <a:endParaRPr lang="en-AU"/>
        </a:p>
      </dgm:t>
    </dgm:pt>
    <dgm:pt modelId="{AF1AD68E-A93A-48E1-AA86-460CB2624AAF}">
      <dgm:prSet custT="1"/>
      <dgm:spPr/>
      <dgm:t>
        <a:bodyPr/>
        <a:lstStyle/>
        <a:p>
          <a:pPr rtl="0"/>
          <a:r>
            <a:rPr lang="en-AU" sz="1600" dirty="0" smtClean="0"/>
            <a:t>6.  Teaching</a:t>
          </a:r>
          <a:endParaRPr lang="en-AU" sz="1600" dirty="0"/>
        </a:p>
      </dgm:t>
    </dgm:pt>
    <dgm:pt modelId="{89306C7E-D6FF-490B-9798-44350FF17176}" type="parTrans" cxnId="{8BE71EA4-D819-4A2F-8F18-B8196B08F241}">
      <dgm:prSet/>
      <dgm:spPr/>
      <dgm:t>
        <a:bodyPr/>
        <a:lstStyle/>
        <a:p>
          <a:endParaRPr lang="en-AU"/>
        </a:p>
      </dgm:t>
    </dgm:pt>
    <dgm:pt modelId="{A775224E-EAFC-45B0-964D-8527B1422096}" type="sibTrans" cxnId="{8BE71EA4-D819-4A2F-8F18-B8196B08F241}">
      <dgm:prSet/>
      <dgm:spPr/>
      <dgm:t>
        <a:bodyPr/>
        <a:lstStyle/>
        <a:p>
          <a:endParaRPr lang="en-AU"/>
        </a:p>
      </dgm:t>
    </dgm:pt>
    <dgm:pt modelId="{9C44BD4E-63DC-48F5-88CE-AAD59C2A969D}">
      <dgm:prSet custT="1"/>
      <dgm:spPr/>
      <dgm:t>
        <a:bodyPr/>
        <a:lstStyle/>
        <a:p>
          <a:pPr rtl="0"/>
          <a:r>
            <a:rPr lang="en-AU" sz="1600" dirty="0" smtClean="0"/>
            <a:t>7.  Evaluation</a:t>
          </a:r>
          <a:endParaRPr lang="en-AU" sz="1600" dirty="0"/>
        </a:p>
      </dgm:t>
    </dgm:pt>
    <dgm:pt modelId="{1C085AE4-8FBA-4D44-A940-0D79C9A07094}" type="parTrans" cxnId="{32E28A7B-52BD-44A5-976D-2435C311C819}">
      <dgm:prSet/>
      <dgm:spPr/>
      <dgm:t>
        <a:bodyPr/>
        <a:lstStyle/>
        <a:p>
          <a:endParaRPr lang="en-AU"/>
        </a:p>
      </dgm:t>
    </dgm:pt>
    <dgm:pt modelId="{2C814739-F2A3-4B8C-BF52-E0608F86F58A}" type="sibTrans" cxnId="{32E28A7B-52BD-44A5-976D-2435C311C819}">
      <dgm:prSet/>
      <dgm:spPr/>
      <dgm:t>
        <a:bodyPr/>
        <a:lstStyle/>
        <a:p>
          <a:endParaRPr lang="en-AU"/>
        </a:p>
      </dgm:t>
    </dgm:pt>
    <dgm:pt modelId="{A403473D-7A0C-414F-9336-A4DEBB270AF3}" type="pres">
      <dgm:prSet presAssocID="{11308275-F2BA-4FD1-AEA6-8FF606A8B6E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4818DEB-F6E4-4EE0-9302-80A451287F50}" type="pres">
      <dgm:prSet presAssocID="{11308275-F2BA-4FD1-AEA6-8FF606A8B6E6}" presName="dummyMaxCanvas" presStyleCnt="0">
        <dgm:presLayoutVars/>
      </dgm:prSet>
      <dgm:spPr/>
      <dgm:t>
        <a:bodyPr/>
        <a:lstStyle/>
        <a:p>
          <a:endParaRPr lang="en-AU"/>
        </a:p>
      </dgm:t>
    </dgm:pt>
    <dgm:pt modelId="{5E3C37C9-0FB9-4495-BED1-9F7C33806C81}" type="pres">
      <dgm:prSet presAssocID="{11308275-F2BA-4FD1-AEA6-8FF606A8B6E6}" presName="FiveNodes_1" presStyleLbl="node1" presStyleIdx="0" presStyleCnt="5" custScaleY="48443" custLinFactNeighborX="163" custLinFactNeighborY="1308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1D08B10-985F-4E85-81B1-21EDE3111EEF}" type="pres">
      <dgm:prSet presAssocID="{11308275-F2BA-4FD1-AEA6-8FF606A8B6E6}" presName="FiveNodes_2" presStyleLbl="node1" presStyleIdx="1" presStyleCnt="5" custScaleY="92853" custLinFactNeighborX="-1786" custLinFactNeighborY="628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FC21D09-5A9B-4FF9-9506-65F8E3DC4310}" type="pres">
      <dgm:prSet presAssocID="{11308275-F2BA-4FD1-AEA6-8FF606A8B6E6}" presName="FiveNodes_3" presStyleLbl="node1" presStyleIdx="2" presStyleCnt="5" custScaleY="71665" custLinFactNeighborX="-3572" custLinFactNeighborY="554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99350A1-9295-4D9A-B710-BECE00015950}" type="pres">
      <dgm:prSet presAssocID="{11308275-F2BA-4FD1-AEA6-8FF606A8B6E6}" presName="FiveNodes_4" presStyleLbl="node1" presStyleIdx="3" presStyleCnt="5" custScaleY="40684" custLinFactNeighborX="-5357" custLinFactNeighborY="-1235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37B8FD-5EAD-42FA-8652-C21CE8EE4B45}" type="pres">
      <dgm:prSet presAssocID="{11308275-F2BA-4FD1-AEA6-8FF606A8B6E6}" presName="FiveNodes_5" presStyleLbl="node1" presStyleIdx="4" presStyleCnt="5" custScaleY="45074" custLinFactNeighborX="-7143" custLinFactNeighborY="-4712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36C41C-541E-4FA2-B6EA-3D18C68F3C71}" type="pres">
      <dgm:prSet presAssocID="{11308275-F2BA-4FD1-AEA6-8FF606A8B6E6}" presName="FiveConn_1-2" presStyleLbl="fgAccFollowNode1" presStyleIdx="0" presStyleCnt="4" custLinFactNeighborX="6749" custLinFactNeighborY="-1180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183619-212C-48C0-B73B-A749BE94762E}" type="pres">
      <dgm:prSet presAssocID="{11308275-F2BA-4FD1-AEA6-8FF606A8B6E6}" presName="FiveConn_2-3" presStyleLbl="fgAccFollowNode1" presStyleIdx="1" presStyleCnt="4" custLinFactNeighborX="-16574" custLinFactNeighborY="1155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1D9A959-EC58-438F-A129-734B16F44E72}" type="pres">
      <dgm:prSet presAssocID="{11308275-F2BA-4FD1-AEA6-8FF606A8B6E6}" presName="FiveConn_3-4" presStyleLbl="fgAccFollowNode1" presStyleIdx="2" presStyleCnt="4" custLinFactNeighborX="-33389" custLinFactNeighborY="-3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F31862-9A39-406E-97DC-215CCF58C928}" type="pres">
      <dgm:prSet presAssocID="{11308275-F2BA-4FD1-AEA6-8FF606A8B6E6}" presName="FiveConn_4-5" presStyleLbl="fgAccFollowNode1" presStyleIdx="3" presStyleCnt="4" custLinFactNeighborX="-54054" custLinFactNeighborY="-4546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1CD4DF3-CA43-4565-9237-5B94422EA54F}" type="pres">
      <dgm:prSet presAssocID="{11308275-F2BA-4FD1-AEA6-8FF606A8B6E6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6DF1949-7768-4417-8D22-55D06493AC4D}" type="pres">
      <dgm:prSet presAssocID="{11308275-F2BA-4FD1-AEA6-8FF606A8B6E6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6F60DA7-DC02-47D7-8751-93FF3C2A77FE}" type="pres">
      <dgm:prSet presAssocID="{11308275-F2BA-4FD1-AEA6-8FF606A8B6E6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545B9FA-3ADB-442F-B54B-7416338C61BA}" type="pres">
      <dgm:prSet presAssocID="{11308275-F2BA-4FD1-AEA6-8FF606A8B6E6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AD43074-2FAB-4761-AD6D-ED57FDC36BAC}" type="pres">
      <dgm:prSet presAssocID="{11308275-F2BA-4FD1-AEA6-8FF606A8B6E6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BE44073-A3FB-431A-A0BB-CA849CC0AA94}" type="presOf" srcId="{902995DD-96C6-4C9D-8B8B-EF43C997DA9B}" destId="{66DF1949-7768-4417-8D22-55D06493AC4D}" srcOrd="1" destOrd="0" presId="urn:microsoft.com/office/officeart/2005/8/layout/vProcess5"/>
    <dgm:cxn modelId="{781E56A8-B729-43BC-8CC6-84F71B09C3BA}" type="presOf" srcId="{9B136B26-6CBA-447C-9FB7-047A89603B56}" destId="{44183619-212C-48C0-B73B-A749BE94762E}" srcOrd="0" destOrd="0" presId="urn:microsoft.com/office/officeart/2005/8/layout/vProcess5"/>
    <dgm:cxn modelId="{62F1486A-011B-4117-BE5A-F1B33153AC72}" type="presOf" srcId="{902995DD-96C6-4C9D-8B8B-EF43C997DA9B}" destId="{91D08B10-985F-4E85-81B1-21EDE3111EEF}" srcOrd="0" destOrd="0" presId="urn:microsoft.com/office/officeart/2005/8/layout/vProcess5"/>
    <dgm:cxn modelId="{9E8ABC2E-A165-46DC-B605-6ABB3FBAC4D0}" type="presOf" srcId="{11308275-F2BA-4FD1-AEA6-8FF606A8B6E6}" destId="{A403473D-7A0C-414F-9336-A4DEBB270AF3}" srcOrd="0" destOrd="0" presId="urn:microsoft.com/office/officeart/2005/8/layout/vProcess5"/>
    <dgm:cxn modelId="{14745EBD-F650-4740-8393-72420C547CA7}" type="presOf" srcId="{AF1AD68E-A93A-48E1-AA86-460CB2624AAF}" destId="{D545B9FA-3ADB-442F-B54B-7416338C61BA}" srcOrd="1" destOrd="0" presId="urn:microsoft.com/office/officeart/2005/8/layout/vProcess5"/>
    <dgm:cxn modelId="{967099AE-927B-469C-B412-3A268B4B30F4}" type="presOf" srcId="{0B6E2B24-8FF0-4277-9E86-1657BBCD8A97}" destId="{EFC21D09-5A9B-4FF9-9506-65F8E3DC4310}" srcOrd="0" destOrd="0" presId="urn:microsoft.com/office/officeart/2005/8/layout/vProcess5"/>
    <dgm:cxn modelId="{32E28A7B-52BD-44A5-976D-2435C311C819}" srcId="{11308275-F2BA-4FD1-AEA6-8FF606A8B6E6}" destId="{9C44BD4E-63DC-48F5-88CE-AAD59C2A969D}" srcOrd="4" destOrd="0" parTransId="{1C085AE4-8FBA-4D44-A940-0D79C9A07094}" sibTransId="{2C814739-F2A3-4B8C-BF52-E0608F86F58A}"/>
    <dgm:cxn modelId="{90D4DCB7-BB5E-42B5-95BE-1FCA59F4FDD1}" type="presOf" srcId="{9C44BD4E-63DC-48F5-88CE-AAD59C2A969D}" destId="{FE37B8FD-5EAD-42FA-8652-C21CE8EE4B45}" srcOrd="0" destOrd="0" presId="urn:microsoft.com/office/officeart/2005/8/layout/vProcess5"/>
    <dgm:cxn modelId="{E161EAA1-D5C1-4423-ADC3-13D81AD638C9}" srcId="{11308275-F2BA-4FD1-AEA6-8FF606A8B6E6}" destId="{0B6E2B24-8FF0-4277-9E86-1657BBCD8A97}" srcOrd="2" destOrd="0" parTransId="{F6A16F61-91D7-4E8F-8E0B-8A14A7DF6C42}" sibTransId="{699829D8-0D6F-4774-986D-0C515F3B54CC}"/>
    <dgm:cxn modelId="{67A47146-2FC0-418F-91F9-F15E94A4CAFE}" srcId="{11308275-F2BA-4FD1-AEA6-8FF606A8B6E6}" destId="{902995DD-96C6-4C9D-8B8B-EF43C997DA9B}" srcOrd="1" destOrd="0" parTransId="{F7EDA61B-CFA5-402C-8E5F-D9101D5B8A0D}" sibTransId="{9B136B26-6CBA-447C-9FB7-047A89603B56}"/>
    <dgm:cxn modelId="{5CF1D523-55DC-46C8-BB07-8F932871D91E}" type="presOf" srcId="{699829D8-0D6F-4774-986D-0C515F3B54CC}" destId="{31D9A959-EC58-438F-A129-734B16F44E72}" srcOrd="0" destOrd="0" presId="urn:microsoft.com/office/officeart/2005/8/layout/vProcess5"/>
    <dgm:cxn modelId="{136A006A-B7A0-42A7-929C-7A376951F253}" type="presOf" srcId="{A775224E-EAFC-45B0-964D-8527B1422096}" destId="{4AF31862-9A39-406E-97DC-215CCF58C928}" srcOrd="0" destOrd="0" presId="urn:microsoft.com/office/officeart/2005/8/layout/vProcess5"/>
    <dgm:cxn modelId="{6EAC6D68-5F44-438A-80B5-F53A756D391F}" type="presOf" srcId="{9C44BD4E-63DC-48F5-88CE-AAD59C2A969D}" destId="{AAD43074-2FAB-4761-AD6D-ED57FDC36BAC}" srcOrd="1" destOrd="0" presId="urn:microsoft.com/office/officeart/2005/8/layout/vProcess5"/>
    <dgm:cxn modelId="{43674682-EB29-4555-B14E-E0EBDFD9A75E}" type="presOf" srcId="{AB5524C1-334F-4581-9355-CB7346790145}" destId="{C1CD4DF3-CA43-4565-9237-5B94422EA54F}" srcOrd="1" destOrd="0" presId="urn:microsoft.com/office/officeart/2005/8/layout/vProcess5"/>
    <dgm:cxn modelId="{C347083F-4A07-4267-A013-DD11EE8603C2}" type="presOf" srcId="{0B6E2B24-8FF0-4277-9E86-1657BBCD8A97}" destId="{16F60DA7-DC02-47D7-8751-93FF3C2A77FE}" srcOrd="1" destOrd="0" presId="urn:microsoft.com/office/officeart/2005/8/layout/vProcess5"/>
    <dgm:cxn modelId="{FDF445D0-D8E6-4ECB-9667-DB036DBD1C33}" type="presOf" srcId="{F88E7841-625A-4062-92F0-A86435EC41D5}" destId="{AB36C41C-541E-4FA2-B6EA-3D18C68F3C71}" srcOrd="0" destOrd="0" presId="urn:microsoft.com/office/officeart/2005/8/layout/vProcess5"/>
    <dgm:cxn modelId="{190FD18F-394D-4640-B7B1-4FF45DB2415C}" srcId="{11308275-F2BA-4FD1-AEA6-8FF606A8B6E6}" destId="{AB5524C1-334F-4581-9355-CB7346790145}" srcOrd="0" destOrd="0" parTransId="{6C816540-AFD5-4BC5-B5F9-A7A110D170D8}" sibTransId="{F88E7841-625A-4062-92F0-A86435EC41D5}"/>
    <dgm:cxn modelId="{1EF9DFDF-A39C-4388-88E1-3101B6FF0B1B}" type="presOf" srcId="{AB5524C1-334F-4581-9355-CB7346790145}" destId="{5E3C37C9-0FB9-4495-BED1-9F7C33806C81}" srcOrd="0" destOrd="0" presId="urn:microsoft.com/office/officeart/2005/8/layout/vProcess5"/>
    <dgm:cxn modelId="{B9010E4C-8542-48DF-A49C-8BF7FB3225BF}" type="presOf" srcId="{AF1AD68E-A93A-48E1-AA86-460CB2624AAF}" destId="{999350A1-9295-4D9A-B710-BECE00015950}" srcOrd="0" destOrd="0" presId="urn:microsoft.com/office/officeart/2005/8/layout/vProcess5"/>
    <dgm:cxn modelId="{8BE71EA4-D819-4A2F-8F18-B8196B08F241}" srcId="{11308275-F2BA-4FD1-AEA6-8FF606A8B6E6}" destId="{AF1AD68E-A93A-48E1-AA86-460CB2624AAF}" srcOrd="3" destOrd="0" parTransId="{89306C7E-D6FF-490B-9798-44350FF17176}" sibTransId="{A775224E-EAFC-45B0-964D-8527B1422096}"/>
    <dgm:cxn modelId="{C8A06744-ADBB-40FC-8E83-A549858DF17D}" type="presParOf" srcId="{A403473D-7A0C-414F-9336-A4DEBB270AF3}" destId="{24818DEB-F6E4-4EE0-9302-80A451287F50}" srcOrd="0" destOrd="0" presId="urn:microsoft.com/office/officeart/2005/8/layout/vProcess5"/>
    <dgm:cxn modelId="{4431393A-AABC-41BD-8C7D-31AEADE70C11}" type="presParOf" srcId="{A403473D-7A0C-414F-9336-A4DEBB270AF3}" destId="{5E3C37C9-0FB9-4495-BED1-9F7C33806C81}" srcOrd="1" destOrd="0" presId="urn:microsoft.com/office/officeart/2005/8/layout/vProcess5"/>
    <dgm:cxn modelId="{897BE31B-6375-4092-A520-B0E82FC2D52E}" type="presParOf" srcId="{A403473D-7A0C-414F-9336-A4DEBB270AF3}" destId="{91D08B10-985F-4E85-81B1-21EDE3111EEF}" srcOrd="2" destOrd="0" presId="urn:microsoft.com/office/officeart/2005/8/layout/vProcess5"/>
    <dgm:cxn modelId="{6FB023BA-96D8-412C-85EC-060F8C6FF6F8}" type="presParOf" srcId="{A403473D-7A0C-414F-9336-A4DEBB270AF3}" destId="{EFC21D09-5A9B-4FF9-9506-65F8E3DC4310}" srcOrd="3" destOrd="0" presId="urn:microsoft.com/office/officeart/2005/8/layout/vProcess5"/>
    <dgm:cxn modelId="{542C1495-C137-4750-A314-23AD48A4F5F9}" type="presParOf" srcId="{A403473D-7A0C-414F-9336-A4DEBB270AF3}" destId="{999350A1-9295-4D9A-B710-BECE00015950}" srcOrd="4" destOrd="0" presId="urn:microsoft.com/office/officeart/2005/8/layout/vProcess5"/>
    <dgm:cxn modelId="{6DBABFF3-3CE7-4CFD-9F6F-8CAB3F765A1D}" type="presParOf" srcId="{A403473D-7A0C-414F-9336-A4DEBB270AF3}" destId="{FE37B8FD-5EAD-42FA-8652-C21CE8EE4B45}" srcOrd="5" destOrd="0" presId="urn:microsoft.com/office/officeart/2005/8/layout/vProcess5"/>
    <dgm:cxn modelId="{3FF1DA44-F9B1-484A-85B5-DB43F2417090}" type="presParOf" srcId="{A403473D-7A0C-414F-9336-A4DEBB270AF3}" destId="{AB36C41C-541E-4FA2-B6EA-3D18C68F3C71}" srcOrd="6" destOrd="0" presId="urn:microsoft.com/office/officeart/2005/8/layout/vProcess5"/>
    <dgm:cxn modelId="{D4B7DE7C-835E-4451-97BC-D6800CFE68D0}" type="presParOf" srcId="{A403473D-7A0C-414F-9336-A4DEBB270AF3}" destId="{44183619-212C-48C0-B73B-A749BE94762E}" srcOrd="7" destOrd="0" presId="urn:microsoft.com/office/officeart/2005/8/layout/vProcess5"/>
    <dgm:cxn modelId="{83B107B9-D427-44AD-AD64-8D57941C4F21}" type="presParOf" srcId="{A403473D-7A0C-414F-9336-A4DEBB270AF3}" destId="{31D9A959-EC58-438F-A129-734B16F44E72}" srcOrd="8" destOrd="0" presId="urn:microsoft.com/office/officeart/2005/8/layout/vProcess5"/>
    <dgm:cxn modelId="{9DE572B0-661E-45E2-82BB-2FCEEA6CE853}" type="presParOf" srcId="{A403473D-7A0C-414F-9336-A4DEBB270AF3}" destId="{4AF31862-9A39-406E-97DC-215CCF58C928}" srcOrd="9" destOrd="0" presId="urn:microsoft.com/office/officeart/2005/8/layout/vProcess5"/>
    <dgm:cxn modelId="{6B6538F8-0DDC-4919-869B-75484D6709B5}" type="presParOf" srcId="{A403473D-7A0C-414F-9336-A4DEBB270AF3}" destId="{C1CD4DF3-CA43-4565-9237-5B94422EA54F}" srcOrd="10" destOrd="0" presId="urn:microsoft.com/office/officeart/2005/8/layout/vProcess5"/>
    <dgm:cxn modelId="{B781210D-F173-4AF4-BA35-BA46E0864118}" type="presParOf" srcId="{A403473D-7A0C-414F-9336-A4DEBB270AF3}" destId="{66DF1949-7768-4417-8D22-55D06493AC4D}" srcOrd="11" destOrd="0" presId="urn:microsoft.com/office/officeart/2005/8/layout/vProcess5"/>
    <dgm:cxn modelId="{2725EAB6-9DA7-498B-A0A1-E2FD63FAB249}" type="presParOf" srcId="{A403473D-7A0C-414F-9336-A4DEBB270AF3}" destId="{16F60DA7-DC02-47D7-8751-93FF3C2A77FE}" srcOrd="12" destOrd="0" presId="urn:microsoft.com/office/officeart/2005/8/layout/vProcess5"/>
    <dgm:cxn modelId="{727002ED-92D4-4D97-8EA2-154623A3EDC6}" type="presParOf" srcId="{A403473D-7A0C-414F-9336-A4DEBB270AF3}" destId="{D545B9FA-3ADB-442F-B54B-7416338C61BA}" srcOrd="13" destOrd="0" presId="urn:microsoft.com/office/officeart/2005/8/layout/vProcess5"/>
    <dgm:cxn modelId="{0FB7B95D-4E61-499E-977F-C1CA680DBCF4}" type="presParOf" srcId="{A403473D-7A0C-414F-9336-A4DEBB270AF3}" destId="{AAD43074-2FAB-4761-AD6D-ED57FDC36B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6140A5-7668-4DE4-8CBF-C9DE2566B73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910577F-3241-4AF7-A03D-5C449E20DD5C}">
      <dgm:prSet/>
      <dgm:spPr/>
      <dgm:t>
        <a:bodyPr/>
        <a:lstStyle/>
        <a:p>
          <a:pPr rtl="0"/>
          <a:r>
            <a:rPr lang="en-AU" dirty="0" smtClean="0"/>
            <a:t>Practical indicators</a:t>
          </a:r>
          <a:endParaRPr lang="en-AU" dirty="0"/>
        </a:p>
      </dgm:t>
    </dgm:pt>
    <dgm:pt modelId="{D54117E1-D007-467B-9BC9-724F4811E2B2}" type="parTrans" cxnId="{4A14D3B0-EE4B-487B-B892-7271236F57A4}">
      <dgm:prSet/>
      <dgm:spPr/>
      <dgm:t>
        <a:bodyPr/>
        <a:lstStyle/>
        <a:p>
          <a:endParaRPr lang="en-AU"/>
        </a:p>
      </dgm:t>
    </dgm:pt>
    <dgm:pt modelId="{EB61A247-23FB-465A-8432-72EC9D18EE4F}" type="sibTrans" cxnId="{4A14D3B0-EE4B-487B-B892-7271236F57A4}">
      <dgm:prSet/>
      <dgm:spPr/>
      <dgm:t>
        <a:bodyPr/>
        <a:lstStyle/>
        <a:p>
          <a:endParaRPr lang="en-AU"/>
        </a:p>
      </dgm:t>
    </dgm:pt>
    <dgm:pt modelId="{5B6BD608-74A0-46FB-B2D0-F1BBD62C956A}">
      <dgm:prSet/>
      <dgm:spPr/>
      <dgm:t>
        <a:bodyPr/>
        <a:lstStyle/>
        <a:p>
          <a:pPr rtl="0"/>
          <a:r>
            <a:rPr lang="en-AU" dirty="0" smtClean="0"/>
            <a:t>Size of the program</a:t>
          </a:r>
          <a:endParaRPr lang="en-AU" dirty="0"/>
        </a:p>
      </dgm:t>
    </dgm:pt>
    <dgm:pt modelId="{475BA099-288C-4540-95AB-003E2E274979}" type="parTrans" cxnId="{BF0DA462-C7E6-4F2A-BD26-8435F0014C13}">
      <dgm:prSet/>
      <dgm:spPr/>
      <dgm:t>
        <a:bodyPr/>
        <a:lstStyle/>
        <a:p>
          <a:endParaRPr lang="en-AU"/>
        </a:p>
      </dgm:t>
    </dgm:pt>
    <dgm:pt modelId="{94A85C3F-6CAF-4015-839E-F7C04515822E}" type="sibTrans" cxnId="{BF0DA462-C7E6-4F2A-BD26-8435F0014C13}">
      <dgm:prSet/>
      <dgm:spPr/>
      <dgm:t>
        <a:bodyPr/>
        <a:lstStyle/>
        <a:p>
          <a:endParaRPr lang="en-AU"/>
        </a:p>
      </dgm:t>
    </dgm:pt>
    <dgm:pt modelId="{E117FC80-2FC0-4A0C-9C49-4E70B82619BD}">
      <dgm:prSet/>
      <dgm:spPr/>
      <dgm:t>
        <a:bodyPr/>
        <a:lstStyle/>
        <a:p>
          <a:pPr rtl="0"/>
          <a:r>
            <a:rPr lang="en-AU" dirty="0" smtClean="0"/>
            <a:t>Future viability of the program</a:t>
          </a:r>
          <a:endParaRPr lang="en-AU" dirty="0"/>
        </a:p>
      </dgm:t>
    </dgm:pt>
    <dgm:pt modelId="{34422CCB-80F4-4692-9DD6-3CB7533FB936}" type="parTrans" cxnId="{9B485466-661B-4530-B7D1-C8FA9C1CCCE5}">
      <dgm:prSet/>
      <dgm:spPr/>
      <dgm:t>
        <a:bodyPr/>
        <a:lstStyle/>
        <a:p>
          <a:endParaRPr lang="en-AU"/>
        </a:p>
      </dgm:t>
    </dgm:pt>
    <dgm:pt modelId="{697DF964-B982-4660-AE18-D226FED20077}" type="sibTrans" cxnId="{9B485466-661B-4530-B7D1-C8FA9C1CCCE5}">
      <dgm:prSet/>
      <dgm:spPr/>
      <dgm:t>
        <a:bodyPr/>
        <a:lstStyle/>
        <a:p>
          <a:endParaRPr lang="en-AU"/>
        </a:p>
      </dgm:t>
    </dgm:pt>
    <dgm:pt modelId="{26FBE90D-B4B7-4A8B-A3BA-7AD99252F2EA}">
      <dgm:prSet/>
      <dgm:spPr/>
      <dgm:t>
        <a:bodyPr/>
        <a:lstStyle/>
        <a:p>
          <a:pPr rtl="0"/>
          <a:r>
            <a:rPr lang="en-AU" dirty="0" smtClean="0"/>
            <a:t>Program Directors to lead in the project</a:t>
          </a:r>
          <a:endParaRPr lang="en-AU" dirty="0"/>
        </a:p>
      </dgm:t>
    </dgm:pt>
    <dgm:pt modelId="{B8AB549E-BC88-41DA-950F-684C828060F9}" type="parTrans" cxnId="{6DB8BA27-6800-45FB-8C67-285BE0E6BAA7}">
      <dgm:prSet/>
      <dgm:spPr/>
      <dgm:t>
        <a:bodyPr/>
        <a:lstStyle/>
        <a:p>
          <a:endParaRPr lang="en-AU"/>
        </a:p>
      </dgm:t>
    </dgm:pt>
    <dgm:pt modelId="{447358D4-FBA0-4A23-B0DA-B39F61459634}" type="sibTrans" cxnId="{6DB8BA27-6800-45FB-8C67-285BE0E6BAA7}">
      <dgm:prSet/>
      <dgm:spPr/>
      <dgm:t>
        <a:bodyPr/>
        <a:lstStyle/>
        <a:p>
          <a:endParaRPr lang="en-AU"/>
        </a:p>
      </dgm:t>
    </dgm:pt>
    <dgm:pt modelId="{7ADA98E3-3DEF-4447-8774-0C0994AEBCB2}">
      <dgm:prSet/>
      <dgm:spPr/>
      <dgm:t>
        <a:bodyPr/>
        <a:lstStyle/>
        <a:p>
          <a:pPr rtl="0"/>
          <a:r>
            <a:rPr lang="en-AU" dirty="0" smtClean="0"/>
            <a:t>Staff willing &amp; able to engage with technology</a:t>
          </a:r>
          <a:endParaRPr lang="en-AU" dirty="0"/>
        </a:p>
      </dgm:t>
    </dgm:pt>
    <dgm:pt modelId="{9025D7E8-3FD1-4E58-A5FF-B24E51A18C9E}" type="parTrans" cxnId="{B9CE02F3-DA74-43A9-BE63-AACF99449F1E}">
      <dgm:prSet/>
      <dgm:spPr/>
      <dgm:t>
        <a:bodyPr/>
        <a:lstStyle/>
        <a:p>
          <a:endParaRPr lang="en-AU"/>
        </a:p>
      </dgm:t>
    </dgm:pt>
    <dgm:pt modelId="{EC6C4DC7-C389-44DC-92A2-5A35942D47A3}" type="sibTrans" cxnId="{B9CE02F3-DA74-43A9-BE63-AACF99449F1E}">
      <dgm:prSet/>
      <dgm:spPr/>
      <dgm:t>
        <a:bodyPr/>
        <a:lstStyle/>
        <a:p>
          <a:endParaRPr lang="en-AU"/>
        </a:p>
      </dgm:t>
    </dgm:pt>
    <dgm:pt modelId="{9E848C72-EC4B-4AAE-8110-96C2A12D7427}">
      <dgm:prSet/>
      <dgm:spPr/>
      <dgm:t>
        <a:bodyPr/>
        <a:lstStyle/>
        <a:p>
          <a:pPr rtl="0"/>
          <a:r>
            <a:rPr lang="en-AU" dirty="0" smtClean="0"/>
            <a:t>Cohesive program structures</a:t>
          </a:r>
          <a:endParaRPr lang="en-AU" dirty="0"/>
        </a:p>
      </dgm:t>
    </dgm:pt>
    <dgm:pt modelId="{AE7C8BD8-BC55-465C-B24E-20F85F0BCBCB}" type="parTrans" cxnId="{BE4A7AF2-BD7C-4EBD-87C3-6695513A7F2C}">
      <dgm:prSet/>
      <dgm:spPr/>
      <dgm:t>
        <a:bodyPr/>
        <a:lstStyle/>
        <a:p>
          <a:endParaRPr lang="en-AU"/>
        </a:p>
      </dgm:t>
    </dgm:pt>
    <dgm:pt modelId="{5B430609-A9EB-461E-9FBA-7B8151717831}" type="sibTrans" cxnId="{BE4A7AF2-BD7C-4EBD-87C3-6695513A7F2C}">
      <dgm:prSet/>
      <dgm:spPr/>
      <dgm:t>
        <a:bodyPr/>
        <a:lstStyle/>
        <a:p>
          <a:endParaRPr lang="en-AU"/>
        </a:p>
      </dgm:t>
    </dgm:pt>
    <dgm:pt modelId="{56772008-6DC1-4D4F-9BAA-27A453B9D6EF}">
      <dgm:prSet/>
      <dgm:spPr/>
      <dgm:t>
        <a:bodyPr/>
        <a:lstStyle/>
        <a:p>
          <a:pPr rtl="0"/>
          <a:r>
            <a:rPr lang="en-AU" dirty="0" smtClean="0"/>
            <a:t>Pedagogical indicators</a:t>
          </a:r>
          <a:endParaRPr lang="en-AU" dirty="0"/>
        </a:p>
      </dgm:t>
    </dgm:pt>
    <dgm:pt modelId="{F429F793-76D7-4E1D-A58C-7E2AFA363175}" type="parTrans" cxnId="{08842B4B-D225-48BE-8545-FDE13CAB3721}">
      <dgm:prSet/>
      <dgm:spPr/>
      <dgm:t>
        <a:bodyPr/>
        <a:lstStyle/>
        <a:p>
          <a:endParaRPr lang="en-AU"/>
        </a:p>
      </dgm:t>
    </dgm:pt>
    <dgm:pt modelId="{54EED61B-7631-4F42-8269-410864BF325A}" type="sibTrans" cxnId="{08842B4B-D225-48BE-8545-FDE13CAB3721}">
      <dgm:prSet/>
      <dgm:spPr/>
      <dgm:t>
        <a:bodyPr/>
        <a:lstStyle/>
        <a:p>
          <a:endParaRPr lang="en-AU"/>
        </a:p>
      </dgm:t>
    </dgm:pt>
    <dgm:pt modelId="{3EA57376-2321-4735-87F3-1C341E5E1D33}">
      <dgm:prSet/>
      <dgm:spPr/>
      <dgm:t>
        <a:bodyPr/>
        <a:lstStyle/>
        <a:p>
          <a:pPr rtl="0"/>
          <a:r>
            <a:rPr lang="en-AU" dirty="0" smtClean="0"/>
            <a:t>Students work with rich media</a:t>
          </a:r>
          <a:endParaRPr lang="en-AU" dirty="0"/>
        </a:p>
      </dgm:t>
    </dgm:pt>
    <dgm:pt modelId="{BAE91166-4599-49AB-9A33-75646D1E8319}" type="parTrans" cxnId="{E3E5B872-6875-4654-8533-88358D101764}">
      <dgm:prSet/>
      <dgm:spPr/>
      <dgm:t>
        <a:bodyPr/>
        <a:lstStyle/>
        <a:p>
          <a:endParaRPr lang="en-AU"/>
        </a:p>
      </dgm:t>
    </dgm:pt>
    <dgm:pt modelId="{1CBBFA14-5D48-4E92-8404-335A933C8991}" type="sibTrans" cxnId="{E3E5B872-6875-4654-8533-88358D101764}">
      <dgm:prSet/>
      <dgm:spPr/>
      <dgm:t>
        <a:bodyPr/>
        <a:lstStyle/>
        <a:p>
          <a:endParaRPr lang="en-AU"/>
        </a:p>
      </dgm:t>
    </dgm:pt>
    <dgm:pt modelId="{CD44757C-81BF-4D1F-9760-D6213758B484}">
      <dgm:prSet/>
      <dgm:spPr/>
      <dgm:t>
        <a:bodyPr/>
        <a:lstStyle/>
        <a:p>
          <a:pPr rtl="0"/>
          <a:r>
            <a:rPr lang="en-AU" dirty="0" smtClean="0"/>
            <a:t>Students generate artefacts regularly</a:t>
          </a:r>
          <a:endParaRPr lang="en-AU" dirty="0"/>
        </a:p>
      </dgm:t>
    </dgm:pt>
    <dgm:pt modelId="{8663109A-0AB9-45B8-9CDB-954634B9CC0C}" type="parTrans" cxnId="{0EC525F6-E145-4BFD-BADE-F70844914546}">
      <dgm:prSet/>
      <dgm:spPr/>
      <dgm:t>
        <a:bodyPr/>
        <a:lstStyle/>
        <a:p>
          <a:endParaRPr lang="en-AU"/>
        </a:p>
      </dgm:t>
    </dgm:pt>
    <dgm:pt modelId="{56362A4A-E340-4C7A-A5F0-2E3252ADCC9A}" type="sibTrans" cxnId="{0EC525F6-E145-4BFD-BADE-F70844914546}">
      <dgm:prSet/>
      <dgm:spPr/>
      <dgm:t>
        <a:bodyPr/>
        <a:lstStyle/>
        <a:p>
          <a:endParaRPr lang="en-AU"/>
        </a:p>
      </dgm:t>
    </dgm:pt>
    <dgm:pt modelId="{3674E255-B3CF-465C-8959-FF0BB2BBB25E}">
      <dgm:prSet/>
      <dgm:spPr/>
      <dgm:t>
        <a:bodyPr/>
        <a:lstStyle/>
        <a:p>
          <a:pPr rtl="0"/>
          <a:r>
            <a:rPr lang="en-AU" dirty="0" smtClean="0"/>
            <a:t>Reflective practice is a feature of student </a:t>
          </a:r>
          <a:r>
            <a:rPr lang="en-AU" dirty="0" smtClean="0"/>
            <a:t>activity</a:t>
          </a:r>
          <a:endParaRPr lang="en-AU" dirty="0"/>
        </a:p>
      </dgm:t>
    </dgm:pt>
    <dgm:pt modelId="{BB52D41E-35A0-4BBE-B1EF-91606C0CDA20}" type="parTrans" cxnId="{5182E4C0-34F1-41E9-9472-CFC4C3F7F761}">
      <dgm:prSet/>
      <dgm:spPr/>
      <dgm:t>
        <a:bodyPr/>
        <a:lstStyle/>
        <a:p>
          <a:endParaRPr lang="en-AU"/>
        </a:p>
      </dgm:t>
    </dgm:pt>
    <dgm:pt modelId="{527AF8AD-3866-4BD2-BF8A-190C59AD0E2A}" type="sibTrans" cxnId="{5182E4C0-34F1-41E9-9472-CFC4C3F7F761}">
      <dgm:prSet/>
      <dgm:spPr/>
      <dgm:t>
        <a:bodyPr/>
        <a:lstStyle/>
        <a:p>
          <a:endParaRPr lang="en-AU"/>
        </a:p>
      </dgm:t>
    </dgm:pt>
    <dgm:pt modelId="{393CD074-7EB0-4306-ADDB-65BA902C8F1E}">
      <dgm:prSet/>
      <dgm:spPr/>
      <dgm:t>
        <a:bodyPr/>
        <a:lstStyle/>
        <a:p>
          <a:pPr rtl="0"/>
          <a:r>
            <a:rPr lang="en-AU" dirty="0" smtClean="0"/>
            <a:t>Practical components to the program which can be supported with </a:t>
          </a:r>
          <a:r>
            <a:rPr lang="en-AU" dirty="0" err="1" smtClean="0"/>
            <a:t>eP</a:t>
          </a:r>
          <a:r>
            <a:rPr lang="en-AU" dirty="0" smtClean="0"/>
            <a:t> use</a:t>
          </a:r>
          <a:endParaRPr lang="en-AU" dirty="0"/>
        </a:p>
      </dgm:t>
    </dgm:pt>
    <dgm:pt modelId="{D873E3CF-2830-4D13-BA0E-60E1ECCBFD5A}" type="parTrans" cxnId="{5C387D2D-500E-4F1D-9716-95001F9110FF}">
      <dgm:prSet/>
      <dgm:spPr/>
      <dgm:t>
        <a:bodyPr/>
        <a:lstStyle/>
        <a:p>
          <a:endParaRPr lang="en-AU"/>
        </a:p>
      </dgm:t>
    </dgm:pt>
    <dgm:pt modelId="{2FC3A7B8-7084-4A8E-A162-191454B55945}" type="sibTrans" cxnId="{5C387D2D-500E-4F1D-9716-95001F9110FF}">
      <dgm:prSet/>
      <dgm:spPr/>
      <dgm:t>
        <a:bodyPr/>
        <a:lstStyle/>
        <a:p>
          <a:endParaRPr lang="en-AU"/>
        </a:p>
      </dgm:t>
    </dgm:pt>
    <dgm:pt modelId="{DDDBCA51-92EC-453A-B915-21C889BB3828}">
      <dgm:prSet/>
      <dgm:spPr/>
      <dgm:t>
        <a:bodyPr/>
        <a:lstStyle/>
        <a:p>
          <a:pPr rtl="0"/>
          <a:r>
            <a:rPr lang="en-AU" smtClean="0"/>
            <a:t>There </a:t>
          </a:r>
          <a:r>
            <a:rPr lang="en-AU" dirty="0" smtClean="0"/>
            <a:t>are professional competencies associated with credentialing</a:t>
          </a:r>
          <a:endParaRPr lang="en-AU" dirty="0"/>
        </a:p>
      </dgm:t>
    </dgm:pt>
    <dgm:pt modelId="{1896AD4A-98D7-4861-BD53-153AE4191518}" type="parTrans" cxnId="{1B8A8F4E-F51C-4865-B77B-2EDB946631EF}">
      <dgm:prSet/>
      <dgm:spPr/>
      <dgm:t>
        <a:bodyPr/>
        <a:lstStyle/>
        <a:p>
          <a:endParaRPr lang="en-AU"/>
        </a:p>
      </dgm:t>
    </dgm:pt>
    <dgm:pt modelId="{69FC10C6-AED2-4A6D-AE46-F2EFBB224A8E}" type="sibTrans" cxnId="{1B8A8F4E-F51C-4865-B77B-2EDB946631EF}">
      <dgm:prSet/>
      <dgm:spPr/>
      <dgm:t>
        <a:bodyPr/>
        <a:lstStyle/>
        <a:p>
          <a:endParaRPr lang="en-AU"/>
        </a:p>
      </dgm:t>
    </dgm:pt>
    <dgm:pt modelId="{64EDBC19-7737-463C-86B8-B72D77167D47}" type="pres">
      <dgm:prSet presAssocID="{426140A5-7668-4DE4-8CBF-C9DE2566B73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C2DE8FF-53DF-425D-A2FA-DB7F587C93E4}" type="pres">
      <dgm:prSet presAssocID="{4910577F-3241-4AF7-A03D-5C449E20DD5C}" presName="compNode" presStyleCnt="0"/>
      <dgm:spPr/>
    </dgm:pt>
    <dgm:pt modelId="{7B4AC9CC-F3C5-4744-8C2C-2A242E5A549A}" type="pres">
      <dgm:prSet presAssocID="{4910577F-3241-4AF7-A03D-5C449E20DD5C}" presName="aNode" presStyleLbl="bgShp" presStyleIdx="0" presStyleCnt="2"/>
      <dgm:spPr/>
      <dgm:t>
        <a:bodyPr/>
        <a:lstStyle/>
        <a:p>
          <a:endParaRPr lang="en-AU"/>
        </a:p>
      </dgm:t>
    </dgm:pt>
    <dgm:pt modelId="{37F7D07F-6C93-45A1-9E76-F6FFBEACFC95}" type="pres">
      <dgm:prSet presAssocID="{4910577F-3241-4AF7-A03D-5C449E20DD5C}" presName="textNode" presStyleLbl="bgShp" presStyleIdx="0" presStyleCnt="2"/>
      <dgm:spPr/>
      <dgm:t>
        <a:bodyPr/>
        <a:lstStyle/>
        <a:p>
          <a:endParaRPr lang="en-AU"/>
        </a:p>
      </dgm:t>
    </dgm:pt>
    <dgm:pt modelId="{86292A43-07EF-47C8-9D51-8E4AC5296B00}" type="pres">
      <dgm:prSet presAssocID="{4910577F-3241-4AF7-A03D-5C449E20DD5C}" presName="compChildNode" presStyleCnt="0"/>
      <dgm:spPr/>
    </dgm:pt>
    <dgm:pt modelId="{B6FCA4E9-885A-4B20-BBC4-234B68EF939C}" type="pres">
      <dgm:prSet presAssocID="{4910577F-3241-4AF7-A03D-5C449E20DD5C}" presName="theInnerList" presStyleCnt="0"/>
      <dgm:spPr/>
    </dgm:pt>
    <dgm:pt modelId="{3656015D-2902-41CF-BF3B-FAC86ACFC5FF}" type="pres">
      <dgm:prSet presAssocID="{5B6BD608-74A0-46FB-B2D0-F1BBD62C956A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304E9AD-71B4-4949-9396-85E5BB8E27B7}" type="pres">
      <dgm:prSet presAssocID="{5B6BD608-74A0-46FB-B2D0-F1BBD62C956A}" presName="aSpace2" presStyleCnt="0"/>
      <dgm:spPr/>
    </dgm:pt>
    <dgm:pt modelId="{0E322C45-CFE2-4314-B5C8-5F331A8E6021}" type="pres">
      <dgm:prSet presAssocID="{E117FC80-2FC0-4A0C-9C49-4E70B82619BD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D82F28-5632-464B-B74A-580001430630}" type="pres">
      <dgm:prSet presAssocID="{E117FC80-2FC0-4A0C-9C49-4E70B82619BD}" presName="aSpace2" presStyleCnt="0"/>
      <dgm:spPr/>
    </dgm:pt>
    <dgm:pt modelId="{D8335A25-8317-4B7A-90DF-A39A5178B91D}" type="pres">
      <dgm:prSet presAssocID="{26FBE90D-B4B7-4A8B-A3BA-7AD99252F2EA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2280BB0-9FFD-4035-BBDA-6FF11974A0CE}" type="pres">
      <dgm:prSet presAssocID="{26FBE90D-B4B7-4A8B-A3BA-7AD99252F2EA}" presName="aSpace2" presStyleCnt="0"/>
      <dgm:spPr/>
    </dgm:pt>
    <dgm:pt modelId="{3832CAD3-9D9D-4425-88C6-12ECD0D97F19}" type="pres">
      <dgm:prSet presAssocID="{7ADA98E3-3DEF-4447-8774-0C0994AEBCB2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251EDA6-A956-42A0-8067-AD29B0F52EFA}" type="pres">
      <dgm:prSet presAssocID="{7ADA98E3-3DEF-4447-8774-0C0994AEBCB2}" presName="aSpace2" presStyleCnt="0"/>
      <dgm:spPr/>
    </dgm:pt>
    <dgm:pt modelId="{1BE94ECB-42BB-4A7D-B024-D064BBC7DB15}" type="pres">
      <dgm:prSet presAssocID="{9E848C72-EC4B-4AAE-8110-96C2A12D7427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8FC704D-8F22-404E-9794-44DB1D5BC3E0}" type="pres">
      <dgm:prSet presAssocID="{4910577F-3241-4AF7-A03D-5C449E20DD5C}" presName="aSpace" presStyleCnt="0"/>
      <dgm:spPr/>
    </dgm:pt>
    <dgm:pt modelId="{A33BFA18-0D38-45E8-A6CB-C5AFB31E8A5F}" type="pres">
      <dgm:prSet presAssocID="{56772008-6DC1-4D4F-9BAA-27A453B9D6EF}" presName="compNode" presStyleCnt="0"/>
      <dgm:spPr/>
    </dgm:pt>
    <dgm:pt modelId="{3A213DB0-8AB4-49B1-A66C-CBCDD4F7BDAD}" type="pres">
      <dgm:prSet presAssocID="{56772008-6DC1-4D4F-9BAA-27A453B9D6EF}" presName="aNode" presStyleLbl="bgShp" presStyleIdx="1" presStyleCnt="2"/>
      <dgm:spPr/>
      <dgm:t>
        <a:bodyPr/>
        <a:lstStyle/>
        <a:p>
          <a:endParaRPr lang="en-AU"/>
        </a:p>
      </dgm:t>
    </dgm:pt>
    <dgm:pt modelId="{6E881F85-CFAA-4499-8069-E804C60A2A1C}" type="pres">
      <dgm:prSet presAssocID="{56772008-6DC1-4D4F-9BAA-27A453B9D6EF}" presName="textNode" presStyleLbl="bgShp" presStyleIdx="1" presStyleCnt="2"/>
      <dgm:spPr/>
      <dgm:t>
        <a:bodyPr/>
        <a:lstStyle/>
        <a:p>
          <a:endParaRPr lang="en-AU"/>
        </a:p>
      </dgm:t>
    </dgm:pt>
    <dgm:pt modelId="{1F66EC95-C7DD-4395-AC23-480CBE8DCAEA}" type="pres">
      <dgm:prSet presAssocID="{56772008-6DC1-4D4F-9BAA-27A453B9D6EF}" presName="compChildNode" presStyleCnt="0"/>
      <dgm:spPr/>
    </dgm:pt>
    <dgm:pt modelId="{13053A33-BBB8-4B50-AF01-C0E33ADEA139}" type="pres">
      <dgm:prSet presAssocID="{56772008-6DC1-4D4F-9BAA-27A453B9D6EF}" presName="theInnerList" presStyleCnt="0"/>
      <dgm:spPr/>
    </dgm:pt>
    <dgm:pt modelId="{CBA9D711-8A35-4833-870D-8A87CDF432D3}" type="pres">
      <dgm:prSet presAssocID="{3EA57376-2321-4735-87F3-1C341E5E1D33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23DD0B2-5128-4372-A669-828257BA6816}" type="pres">
      <dgm:prSet presAssocID="{3EA57376-2321-4735-87F3-1C341E5E1D33}" presName="aSpace2" presStyleCnt="0"/>
      <dgm:spPr/>
    </dgm:pt>
    <dgm:pt modelId="{94B4A835-2665-4B50-B45E-CB71343EAC72}" type="pres">
      <dgm:prSet presAssocID="{CD44757C-81BF-4D1F-9760-D6213758B484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3648FB4-67C8-4312-B6F5-9BBE5323BC81}" type="pres">
      <dgm:prSet presAssocID="{CD44757C-81BF-4D1F-9760-D6213758B484}" presName="aSpace2" presStyleCnt="0"/>
      <dgm:spPr/>
    </dgm:pt>
    <dgm:pt modelId="{BE41A69B-DD97-49F5-9778-CB31EFDF1F02}" type="pres">
      <dgm:prSet presAssocID="{3674E255-B3CF-465C-8959-FF0BB2BBB25E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5FB0C3A-C9FF-4237-BA7B-65045B16FF86}" type="pres">
      <dgm:prSet presAssocID="{3674E255-B3CF-465C-8959-FF0BB2BBB25E}" presName="aSpace2" presStyleCnt="0"/>
      <dgm:spPr/>
    </dgm:pt>
    <dgm:pt modelId="{0F144AD9-4E87-44DF-8E88-8E6A04B24E7A}" type="pres">
      <dgm:prSet presAssocID="{DDDBCA51-92EC-453A-B915-21C889BB3828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AE0ED9-5B54-4254-A27C-253F94460202}" type="pres">
      <dgm:prSet presAssocID="{DDDBCA51-92EC-453A-B915-21C889BB3828}" presName="aSpace2" presStyleCnt="0"/>
      <dgm:spPr/>
    </dgm:pt>
    <dgm:pt modelId="{C671FBE0-82F8-4BE4-B424-9BCDF37C7BB9}" type="pres">
      <dgm:prSet presAssocID="{393CD074-7EB0-4306-ADDB-65BA902C8F1E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FE8192D-0F83-40EA-996C-7E6D99A16AA1}" type="presOf" srcId="{56772008-6DC1-4D4F-9BAA-27A453B9D6EF}" destId="{6E881F85-CFAA-4499-8069-E804C60A2A1C}" srcOrd="1" destOrd="0" presId="urn:microsoft.com/office/officeart/2005/8/layout/lProcess2"/>
    <dgm:cxn modelId="{4A14D3B0-EE4B-487B-B892-7271236F57A4}" srcId="{426140A5-7668-4DE4-8CBF-C9DE2566B73C}" destId="{4910577F-3241-4AF7-A03D-5C449E20DD5C}" srcOrd="0" destOrd="0" parTransId="{D54117E1-D007-467B-9BC9-724F4811E2B2}" sibTransId="{EB61A247-23FB-465A-8432-72EC9D18EE4F}"/>
    <dgm:cxn modelId="{9ABE9842-B1FD-473F-89CF-9C26AE0A16E8}" type="presOf" srcId="{26FBE90D-B4B7-4A8B-A3BA-7AD99252F2EA}" destId="{D8335A25-8317-4B7A-90DF-A39A5178B91D}" srcOrd="0" destOrd="0" presId="urn:microsoft.com/office/officeart/2005/8/layout/lProcess2"/>
    <dgm:cxn modelId="{B9CE02F3-DA74-43A9-BE63-AACF99449F1E}" srcId="{4910577F-3241-4AF7-A03D-5C449E20DD5C}" destId="{7ADA98E3-3DEF-4447-8774-0C0994AEBCB2}" srcOrd="3" destOrd="0" parTransId="{9025D7E8-3FD1-4E58-A5FF-B24E51A18C9E}" sibTransId="{EC6C4DC7-C389-44DC-92A2-5A35942D47A3}"/>
    <dgm:cxn modelId="{755E7CCD-2A08-4374-9C41-955E3C9B9EB3}" type="presOf" srcId="{56772008-6DC1-4D4F-9BAA-27A453B9D6EF}" destId="{3A213DB0-8AB4-49B1-A66C-CBCDD4F7BDAD}" srcOrd="0" destOrd="0" presId="urn:microsoft.com/office/officeart/2005/8/layout/lProcess2"/>
    <dgm:cxn modelId="{326751E3-AEDC-43C5-B4D7-16A2F82E1584}" type="presOf" srcId="{CD44757C-81BF-4D1F-9760-D6213758B484}" destId="{94B4A835-2665-4B50-B45E-CB71343EAC72}" srcOrd="0" destOrd="0" presId="urn:microsoft.com/office/officeart/2005/8/layout/lProcess2"/>
    <dgm:cxn modelId="{9B485466-661B-4530-B7D1-C8FA9C1CCCE5}" srcId="{4910577F-3241-4AF7-A03D-5C449E20DD5C}" destId="{E117FC80-2FC0-4A0C-9C49-4E70B82619BD}" srcOrd="1" destOrd="0" parTransId="{34422CCB-80F4-4692-9DD6-3CB7533FB936}" sibTransId="{697DF964-B982-4660-AE18-D226FED20077}"/>
    <dgm:cxn modelId="{CA686EF4-1C62-46F2-97C0-57C9D8FE8594}" type="presOf" srcId="{9E848C72-EC4B-4AAE-8110-96C2A12D7427}" destId="{1BE94ECB-42BB-4A7D-B024-D064BBC7DB15}" srcOrd="0" destOrd="0" presId="urn:microsoft.com/office/officeart/2005/8/layout/lProcess2"/>
    <dgm:cxn modelId="{044A18F4-657F-4F02-A8FA-F77E7C2833BF}" type="presOf" srcId="{DDDBCA51-92EC-453A-B915-21C889BB3828}" destId="{0F144AD9-4E87-44DF-8E88-8E6A04B24E7A}" srcOrd="0" destOrd="0" presId="urn:microsoft.com/office/officeart/2005/8/layout/lProcess2"/>
    <dgm:cxn modelId="{5C387D2D-500E-4F1D-9716-95001F9110FF}" srcId="{56772008-6DC1-4D4F-9BAA-27A453B9D6EF}" destId="{393CD074-7EB0-4306-ADDB-65BA902C8F1E}" srcOrd="4" destOrd="0" parTransId="{D873E3CF-2830-4D13-BA0E-60E1ECCBFD5A}" sibTransId="{2FC3A7B8-7084-4A8E-A162-191454B55945}"/>
    <dgm:cxn modelId="{8B7D0056-8EEB-4743-9746-D1257984B1E1}" type="presOf" srcId="{7ADA98E3-3DEF-4447-8774-0C0994AEBCB2}" destId="{3832CAD3-9D9D-4425-88C6-12ECD0D97F19}" srcOrd="0" destOrd="0" presId="urn:microsoft.com/office/officeart/2005/8/layout/lProcess2"/>
    <dgm:cxn modelId="{1B8A8F4E-F51C-4865-B77B-2EDB946631EF}" srcId="{56772008-6DC1-4D4F-9BAA-27A453B9D6EF}" destId="{DDDBCA51-92EC-453A-B915-21C889BB3828}" srcOrd="3" destOrd="0" parTransId="{1896AD4A-98D7-4861-BD53-153AE4191518}" sibTransId="{69FC10C6-AED2-4A6D-AE46-F2EFBB224A8E}"/>
    <dgm:cxn modelId="{08842B4B-D225-48BE-8545-FDE13CAB3721}" srcId="{426140A5-7668-4DE4-8CBF-C9DE2566B73C}" destId="{56772008-6DC1-4D4F-9BAA-27A453B9D6EF}" srcOrd="1" destOrd="0" parTransId="{F429F793-76D7-4E1D-A58C-7E2AFA363175}" sibTransId="{54EED61B-7631-4F42-8269-410864BF325A}"/>
    <dgm:cxn modelId="{E3E5B872-6875-4654-8533-88358D101764}" srcId="{56772008-6DC1-4D4F-9BAA-27A453B9D6EF}" destId="{3EA57376-2321-4735-87F3-1C341E5E1D33}" srcOrd="0" destOrd="0" parTransId="{BAE91166-4599-49AB-9A33-75646D1E8319}" sibTransId="{1CBBFA14-5D48-4E92-8404-335A933C8991}"/>
    <dgm:cxn modelId="{2D7B0F6D-C344-468F-8712-8F0BA0B0FEDE}" type="presOf" srcId="{3EA57376-2321-4735-87F3-1C341E5E1D33}" destId="{CBA9D711-8A35-4833-870D-8A87CDF432D3}" srcOrd="0" destOrd="0" presId="urn:microsoft.com/office/officeart/2005/8/layout/lProcess2"/>
    <dgm:cxn modelId="{0CE63F2D-DF1A-4A04-8BF5-6BAECC224746}" type="presOf" srcId="{393CD074-7EB0-4306-ADDB-65BA902C8F1E}" destId="{C671FBE0-82F8-4BE4-B424-9BCDF37C7BB9}" srcOrd="0" destOrd="0" presId="urn:microsoft.com/office/officeart/2005/8/layout/lProcess2"/>
    <dgm:cxn modelId="{934ED676-7DF0-4C9F-AB5C-BBAAD0399664}" type="presOf" srcId="{4910577F-3241-4AF7-A03D-5C449E20DD5C}" destId="{7B4AC9CC-F3C5-4744-8C2C-2A242E5A549A}" srcOrd="0" destOrd="0" presId="urn:microsoft.com/office/officeart/2005/8/layout/lProcess2"/>
    <dgm:cxn modelId="{0EC525F6-E145-4BFD-BADE-F70844914546}" srcId="{56772008-6DC1-4D4F-9BAA-27A453B9D6EF}" destId="{CD44757C-81BF-4D1F-9760-D6213758B484}" srcOrd="1" destOrd="0" parTransId="{8663109A-0AB9-45B8-9CDB-954634B9CC0C}" sibTransId="{56362A4A-E340-4C7A-A5F0-2E3252ADCC9A}"/>
    <dgm:cxn modelId="{EBA1DF07-934B-4BC9-98A1-9CCD7419EAC7}" type="presOf" srcId="{5B6BD608-74A0-46FB-B2D0-F1BBD62C956A}" destId="{3656015D-2902-41CF-BF3B-FAC86ACFC5FF}" srcOrd="0" destOrd="0" presId="urn:microsoft.com/office/officeart/2005/8/layout/lProcess2"/>
    <dgm:cxn modelId="{BF0DA462-C7E6-4F2A-BD26-8435F0014C13}" srcId="{4910577F-3241-4AF7-A03D-5C449E20DD5C}" destId="{5B6BD608-74A0-46FB-B2D0-F1BBD62C956A}" srcOrd="0" destOrd="0" parTransId="{475BA099-288C-4540-95AB-003E2E274979}" sibTransId="{94A85C3F-6CAF-4015-839E-F7C04515822E}"/>
    <dgm:cxn modelId="{B9F5B312-C326-4861-8DDF-8F67B82076EC}" type="presOf" srcId="{4910577F-3241-4AF7-A03D-5C449E20DD5C}" destId="{37F7D07F-6C93-45A1-9E76-F6FFBEACFC95}" srcOrd="1" destOrd="0" presId="urn:microsoft.com/office/officeart/2005/8/layout/lProcess2"/>
    <dgm:cxn modelId="{2A3948B2-68D1-41E9-A7A9-4762152EEB74}" type="presOf" srcId="{E117FC80-2FC0-4A0C-9C49-4E70B82619BD}" destId="{0E322C45-CFE2-4314-B5C8-5F331A8E6021}" srcOrd="0" destOrd="0" presId="urn:microsoft.com/office/officeart/2005/8/layout/lProcess2"/>
    <dgm:cxn modelId="{6DB8BA27-6800-45FB-8C67-285BE0E6BAA7}" srcId="{4910577F-3241-4AF7-A03D-5C449E20DD5C}" destId="{26FBE90D-B4B7-4A8B-A3BA-7AD99252F2EA}" srcOrd="2" destOrd="0" parTransId="{B8AB549E-BC88-41DA-950F-684C828060F9}" sibTransId="{447358D4-FBA0-4A23-B0DA-B39F61459634}"/>
    <dgm:cxn modelId="{BE4A7AF2-BD7C-4EBD-87C3-6695513A7F2C}" srcId="{4910577F-3241-4AF7-A03D-5C449E20DD5C}" destId="{9E848C72-EC4B-4AAE-8110-96C2A12D7427}" srcOrd="4" destOrd="0" parTransId="{AE7C8BD8-BC55-465C-B24E-20F85F0BCBCB}" sibTransId="{5B430609-A9EB-461E-9FBA-7B8151717831}"/>
    <dgm:cxn modelId="{87B6E6EA-ECE7-4F1B-ACA8-A615C2C068E3}" type="presOf" srcId="{426140A5-7668-4DE4-8CBF-C9DE2566B73C}" destId="{64EDBC19-7737-463C-86B8-B72D77167D47}" srcOrd="0" destOrd="0" presId="urn:microsoft.com/office/officeart/2005/8/layout/lProcess2"/>
    <dgm:cxn modelId="{5182E4C0-34F1-41E9-9472-CFC4C3F7F761}" srcId="{56772008-6DC1-4D4F-9BAA-27A453B9D6EF}" destId="{3674E255-B3CF-465C-8959-FF0BB2BBB25E}" srcOrd="2" destOrd="0" parTransId="{BB52D41E-35A0-4BBE-B1EF-91606C0CDA20}" sibTransId="{527AF8AD-3866-4BD2-BF8A-190C59AD0E2A}"/>
    <dgm:cxn modelId="{5D3A1FF0-71AA-40C5-B9F3-D39166DAE371}" type="presOf" srcId="{3674E255-B3CF-465C-8959-FF0BB2BBB25E}" destId="{BE41A69B-DD97-49F5-9778-CB31EFDF1F02}" srcOrd="0" destOrd="0" presId="urn:microsoft.com/office/officeart/2005/8/layout/lProcess2"/>
    <dgm:cxn modelId="{FBE9715E-B9F1-4D01-BC17-0460A9A6F542}" type="presParOf" srcId="{64EDBC19-7737-463C-86B8-B72D77167D47}" destId="{BC2DE8FF-53DF-425D-A2FA-DB7F587C93E4}" srcOrd="0" destOrd="0" presId="urn:microsoft.com/office/officeart/2005/8/layout/lProcess2"/>
    <dgm:cxn modelId="{3C2D6573-859E-41C4-91E8-3159CCE41CD7}" type="presParOf" srcId="{BC2DE8FF-53DF-425D-A2FA-DB7F587C93E4}" destId="{7B4AC9CC-F3C5-4744-8C2C-2A242E5A549A}" srcOrd="0" destOrd="0" presId="urn:microsoft.com/office/officeart/2005/8/layout/lProcess2"/>
    <dgm:cxn modelId="{7AFD1BFB-ECB4-4761-B791-0F73F65F43A0}" type="presParOf" srcId="{BC2DE8FF-53DF-425D-A2FA-DB7F587C93E4}" destId="{37F7D07F-6C93-45A1-9E76-F6FFBEACFC95}" srcOrd="1" destOrd="0" presId="urn:microsoft.com/office/officeart/2005/8/layout/lProcess2"/>
    <dgm:cxn modelId="{7CF5BD2B-2983-4895-B6FE-80092A309542}" type="presParOf" srcId="{BC2DE8FF-53DF-425D-A2FA-DB7F587C93E4}" destId="{86292A43-07EF-47C8-9D51-8E4AC5296B00}" srcOrd="2" destOrd="0" presId="urn:microsoft.com/office/officeart/2005/8/layout/lProcess2"/>
    <dgm:cxn modelId="{2E811809-3794-4A42-81BA-B76093157679}" type="presParOf" srcId="{86292A43-07EF-47C8-9D51-8E4AC5296B00}" destId="{B6FCA4E9-885A-4B20-BBC4-234B68EF939C}" srcOrd="0" destOrd="0" presId="urn:microsoft.com/office/officeart/2005/8/layout/lProcess2"/>
    <dgm:cxn modelId="{C29ECEC3-1BFD-4EF1-98DA-680D18D314A9}" type="presParOf" srcId="{B6FCA4E9-885A-4B20-BBC4-234B68EF939C}" destId="{3656015D-2902-41CF-BF3B-FAC86ACFC5FF}" srcOrd="0" destOrd="0" presId="urn:microsoft.com/office/officeart/2005/8/layout/lProcess2"/>
    <dgm:cxn modelId="{D2C60C0E-982C-4FF9-9960-D8493A32F316}" type="presParOf" srcId="{B6FCA4E9-885A-4B20-BBC4-234B68EF939C}" destId="{5304E9AD-71B4-4949-9396-85E5BB8E27B7}" srcOrd="1" destOrd="0" presId="urn:microsoft.com/office/officeart/2005/8/layout/lProcess2"/>
    <dgm:cxn modelId="{4EDBB795-1EBD-4D35-A80D-27BB65C8AF20}" type="presParOf" srcId="{B6FCA4E9-885A-4B20-BBC4-234B68EF939C}" destId="{0E322C45-CFE2-4314-B5C8-5F331A8E6021}" srcOrd="2" destOrd="0" presId="urn:microsoft.com/office/officeart/2005/8/layout/lProcess2"/>
    <dgm:cxn modelId="{D717A929-C092-4CAC-A009-B4340518A991}" type="presParOf" srcId="{B6FCA4E9-885A-4B20-BBC4-234B68EF939C}" destId="{9FD82F28-5632-464B-B74A-580001430630}" srcOrd="3" destOrd="0" presId="urn:microsoft.com/office/officeart/2005/8/layout/lProcess2"/>
    <dgm:cxn modelId="{134679DE-8CD3-4F59-A7AF-8232E7696124}" type="presParOf" srcId="{B6FCA4E9-885A-4B20-BBC4-234B68EF939C}" destId="{D8335A25-8317-4B7A-90DF-A39A5178B91D}" srcOrd="4" destOrd="0" presId="urn:microsoft.com/office/officeart/2005/8/layout/lProcess2"/>
    <dgm:cxn modelId="{FEEF5AE7-4E0E-4638-8296-01BBBABC4D70}" type="presParOf" srcId="{B6FCA4E9-885A-4B20-BBC4-234B68EF939C}" destId="{52280BB0-9FFD-4035-BBDA-6FF11974A0CE}" srcOrd="5" destOrd="0" presId="urn:microsoft.com/office/officeart/2005/8/layout/lProcess2"/>
    <dgm:cxn modelId="{019488DB-0E72-425F-92E5-3BA4BAD1C40F}" type="presParOf" srcId="{B6FCA4E9-885A-4B20-BBC4-234B68EF939C}" destId="{3832CAD3-9D9D-4425-88C6-12ECD0D97F19}" srcOrd="6" destOrd="0" presId="urn:microsoft.com/office/officeart/2005/8/layout/lProcess2"/>
    <dgm:cxn modelId="{A1AAE863-5049-4EB3-9DF7-85AF30A3D423}" type="presParOf" srcId="{B6FCA4E9-885A-4B20-BBC4-234B68EF939C}" destId="{A251EDA6-A956-42A0-8067-AD29B0F52EFA}" srcOrd="7" destOrd="0" presId="urn:microsoft.com/office/officeart/2005/8/layout/lProcess2"/>
    <dgm:cxn modelId="{B1519945-E190-4E90-88E0-17D04204776E}" type="presParOf" srcId="{B6FCA4E9-885A-4B20-BBC4-234B68EF939C}" destId="{1BE94ECB-42BB-4A7D-B024-D064BBC7DB15}" srcOrd="8" destOrd="0" presId="urn:microsoft.com/office/officeart/2005/8/layout/lProcess2"/>
    <dgm:cxn modelId="{6EB9D026-0254-428B-A9CC-0952D1746375}" type="presParOf" srcId="{64EDBC19-7737-463C-86B8-B72D77167D47}" destId="{68FC704D-8F22-404E-9794-44DB1D5BC3E0}" srcOrd="1" destOrd="0" presId="urn:microsoft.com/office/officeart/2005/8/layout/lProcess2"/>
    <dgm:cxn modelId="{C7AD3D46-1F6B-4D30-A90E-6BCC05EEECEE}" type="presParOf" srcId="{64EDBC19-7737-463C-86B8-B72D77167D47}" destId="{A33BFA18-0D38-45E8-A6CB-C5AFB31E8A5F}" srcOrd="2" destOrd="0" presId="urn:microsoft.com/office/officeart/2005/8/layout/lProcess2"/>
    <dgm:cxn modelId="{3DCD9844-D736-4AE3-96F8-16B0CC8ECCA0}" type="presParOf" srcId="{A33BFA18-0D38-45E8-A6CB-C5AFB31E8A5F}" destId="{3A213DB0-8AB4-49B1-A66C-CBCDD4F7BDAD}" srcOrd="0" destOrd="0" presId="urn:microsoft.com/office/officeart/2005/8/layout/lProcess2"/>
    <dgm:cxn modelId="{32C9A65D-E9E7-4C8B-8641-67B3F07CAEFA}" type="presParOf" srcId="{A33BFA18-0D38-45E8-A6CB-C5AFB31E8A5F}" destId="{6E881F85-CFAA-4499-8069-E804C60A2A1C}" srcOrd="1" destOrd="0" presId="urn:microsoft.com/office/officeart/2005/8/layout/lProcess2"/>
    <dgm:cxn modelId="{7144F6F4-8403-4F92-BC3E-A4C2B1156304}" type="presParOf" srcId="{A33BFA18-0D38-45E8-A6CB-C5AFB31E8A5F}" destId="{1F66EC95-C7DD-4395-AC23-480CBE8DCAEA}" srcOrd="2" destOrd="0" presId="urn:microsoft.com/office/officeart/2005/8/layout/lProcess2"/>
    <dgm:cxn modelId="{1FC3B8B5-70B7-4D6B-AF8B-160554707665}" type="presParOf" srcId="{1F66EC95-C7DD-4395-AC23-480CBE8DCAEA}" destId="{13053A33-BBB8-4B50-AF01-C0E33ADEA139}" srcOrd="0" destOrd="0" presId="urn:microsoft.com/office/officeart/2005/8/layout/lProcess2"/>
    <dgm:cxn modelId="{C771D7F5-9BD5-41BA-8F80-8FA8F319FC9E}" type="presParOf" srcId="{13053A33-BBB8-4B50-AF01-C0E33ADEA139}" destId="{CBA9D711-8A35-4833-870D-8A87CDF432D3}" srcOrd="0" destOrd="0" presId="urn:microsoft.com/office/officeart/2005/8/layout/lProcess2"/>
    <dgm:cxn modelId="{D0163B5F-4E8D-4967-89F3-844BBA7991E7}" type="presParOf" srcId="{13053A33-BBB8-4B50-AF01-C0E33ADEA139}" destId="{323DD0B2-5128-4372-A669-828257BA6816}" srcOrd="1" destOrd="0" presId="urn:microsoft.com/office/officeart/2005/8/layout/lProcess2"/>
    <dgm:cxn modelId="{4DA91477-05F2-4287-BC84-4D290C6D9CF4}" type="presParOf" srcId="{13053A33-BBB8-4B50-AF01-C0E33ADEA139}" destId="{94B4A835-2665-4B50-B45E-CB71343EAC72}" srcOrd="2" destOrd="0" presId="urn:microsoft.com/office/officeart/2005/8/layout/lProcess2"/>
    <dgm:cxn modelId="{9C92DB53-6195-4E60-9D12-EC7F24442AE7}" type="presParOf" srcId="{13053A33-BBB8-4B50-AF01-C0E33ADEA139}" destId="{63648FB4-67C8-4312-B6F5-9BBE5323BC81}" srcOrd="3" destOrd="0" presId="urn:microsoft.com/office/officeart/2005/8/layout/lProcess2"/>
    <dgm:cxn modelId="{490A5920-5E61-4936-805D-97F1F74D4D7F}" type="presParOf" srcId="{13053A33-BBB8-4B50-AF01-C0E33ADEA139}" destId="{BE41A69B-DD97-49F5-9778-CB31EFDF1F02}" srcOrd="4" destOrd="0" presId="urn:microsoft.com/office/officeart/2005/8/layout/lProcess2"/>
    <dgm:cxn modelId="{24A2E078-25D6-45F0-A67C-E8A9C6FDE3A5}" type="presParOf" srcId="{13053A33-BBB8-4B50-AF01-C0E33ADEA139}" destId="{45FB0C3A-C9FF-4237-BA7B-65045B16FF86}" srcOrd="5" destOrd="0" presId="urn:microsoft.com/office/officeart/2005/8/layout/lProcess2"/>
    <dgm:cxn modelId="{F461472E-B2ED-45D9-BA2E-8B3A5E7281B2}" type="presParOf" srcId="{13053A33-BBB8-4B50-AF01-C0E33ADEA139}" destId="{0F144AD9-4E87-44DF-8E88-8E6A04B24E7A}" srcOrd="6" destOrd="0" presId="urn:microsoft.com/office/officeart/2005/8/layout/lProcess2"/>
    <dgm:cxn modelId="{7674D26F-BB98-45BE-AE17-256046405F14}" type="presParOf" srcId="{13053A33-BBB8-4B50-AF01-C0E33ADEA139}" destId="{FEAE0ED9-5B54-4254-A27C-253F94460202}" srcOrd="7" destOrd="0" presId="urn:microsoft.com/office/officeart/2005/8/layout/lProcess2"/>
    <dgm:cxn modelId="{22390258-0F59-4F12-B7D8-478692E8E3D6}" type="presParOf" srcId="{13053A33-BBB8-4B50-AF01-C0E33ADEA139}" destId="{C671FBE0-82F8-4BE4-B424-9BCDF37C7BB9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AC68B6-272E-4AE7-BF8E-477277067D3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05F2924-4450-4283-A94C-3C3A69B0FF66}">
      <dgm:prSet/>
      <dgm:spPr/>
      <dgm:t>
        <a:bodyPr/>
        <a:lstStyle/>
        <a:p>
          <a:pPr rtl="0"/>
          <a:r>
            <a:rPr lang="en-AU" dirty="0" err="1" smtClean="0"/>
            <a:t>eP</a:t>
          </a:r>
          <a:endParaRPr lang="en-AU" dirty="0"/>
        </a:p>
      </dgm:t>
    </dgm:pt>
    <dgm:pt modelId="{64720433-FE7E-4C0F-889A-7F5D7EC641A6}" type="parTrans" cxnId="{A604D038-2DE8-4A9D-9507-0974EC1BC848}">
      <dgm:prSet/>
      <dgm:spPr/>
      <dgm:t>
        <a:bodyPr/>
        <a:lstStyle/>
        <a:p>
          <a:endParaRPr lang="en-AU"/>
        </a:p>
      </dgm:t>
    </dgm:pt>
    <dgm:pt modelId="{BA2123E6-9837-4D8C-B91E-F1939FCA26E9}" type="sibTrans" cxnId="{A604D038-2DE8-4A9D-9507-0974EC1BC848}">
      <dgm:prSet/>
      <dgm:spPr/>
      <dgm:t>
        <a:bodyPr/>
        <a:lstStyle/>
        <a:p>
          <a:endParaRPr lang="en-AU"/>
        </a:p>
      </dgm:t>
    </dgm:pt>
    <dgm:pt modelId="{2E369873-EEB2-46C6-806E-2665962FE06C}">
      <dgm:prSet/>
      <dgm:spPr/>
      <dgm:t>
        <a:bodyPr/>
        <a:lstStyle/>
        <a:p>
          <a:pPr rtl="0"/>
          <a:r>
            <a:rPr lang="en-AU" dirty="0" smtClean="0"/>
            <a:t>Assessment</a:t>
          </a:r>
          <a:endParaRPr lang="en-AU" dirty="0"/>
        </a:p>
      </dgm:t>
    </dgm:pt>
    <dgm:pt modelId="{44100522-D8C9-4A00-9126-1AF98A10A0BC}" type="parTrans" cxnId="{90367A94-0622-4BA0-B3E6-86758A8572CE}">
      <dgm:prSet/>
      <dgm:spPr/>
      <dgm:t>
        <a:bodyPr/>
        <a:lstStyle/>
        <a:p>
          <a:endParaRPr lang="en-AU"/>
        </a:p>
      </dgm:t>
    </dgm:pt>
    <dgm:pt modelId="{BD1326C5-8291-4DD8-B892-68FFEEE1D9F4}" type="sibTrans" cxnId="{90367A94-0622-4BA0-B3E6-86758A8572CE}">
      <dgm:prSet/>
      <dgm:spPr/>
      <dgm:t>
        <a:bodyPr/>
        <a:lstStyle/>
        <a:p>
          <a:endParaRPr lang="en-AU"/>
        </a:p>
      </dgm:t>
    </dgm:pt>
    <dgm:pt modelId="{8A600461-F45B-4572-8575-79AB71FAF538}">
      <dgm:prSet/>
      <dgm:spPr/>
      <dgm:t>
        <a:bodyPr/>
        <a:lstStyle/>
        <a:p>
          <a:pPr rtl="0"/>
          <a:r>
            <a:rPr lang="en-AU" dirty="0" smtClean="0"/>
            <a:t>Opportunities for feedback</a:t>
          </a:r>
          <a:endParaRPr lang="en-AU" dirty="0"/>
        </a:p>
      </dgm:t>
    </dgm:pt>
    <dgm:pt modelId="{CEF80D57-1954-4BCC-B53B-FF1FA78663BE}" type="parTrans" cxnId="{2DB67953-62BB-4BC1-8A68-4C7821AB7FF6}">
      <dgm:prSet/>
      <dgm:spPr/>
      <dgm:t>
        <a:bodyPr/>
        <a:lstStyle/>
        <a:p>
          <a:endParaRPr lang="en-AU"/>
        </a:p>
      </dgm:t>
    </dgm:pt>
    <dgm:pt modelId="{BC2CB375-F5DA-427D-A354-ABBB7BDF1E16}" type="sibTrans" cxnId="{2DB67953-62BB-4BC1-8A68-4C7821AB7FF6}">
      <dgm:prSet/>
      <dgm:spPr/>
      <dgm:t>
        <a:bodyPr/>
        <a:lstStyle/>
        <a:p>
          <a:endParaRPr lang="en-AU"/>
        </a:p>
      </dgm:t>
    </dgm:pt>
    <dgm:pt modelId="{161B6F6B-CDE4-4C43-A00C-8D3C9EE65CFF}">
      <dgm:prSet/>
      <dgm:spPr/>
      <dgm:t>
        <a:bodyPr/>
        <a:lstStyle/>
        <a:p>
          <a:pPr rtl="0"/>
          <a:r>
            <a:rPr lang="en-AU" dirty="0" smtClean="0"/>
            <a:t>Formative processes/ feedback</a:t>
          </a:r>
          <a:endParaRPr lang="en-AU" dirty="0"/>
        </a:p>
      </dgm:t>
    </dgm:pt>
    <dgm:pt modelId="{BB235DC6-8811-4E00-A24F-B86814836FE8}" type="parTrans" cxnId="{B1330713-938E-472B-B454-2A8FEE3DC10C}">
      <dgm:prSet/>
      <dgm:spPr/>
      <dgm:t>
        <a:bodyPr/>
        <a:lstStyle/>
        <a:p>
          <a:endParaRPr lang="en-AU"/>
        </a:p>
      </dgm:t>
    </dgm:pt>
    <dgm:pt modelId="{D44D3EAD-11EA-4837-8E5F-7F5D13F77234}" type="sibTrans" cxnId="{B1330713-938E-472B-B454-2A8FEE3DC10C}">
      <dgm:prSet/>
      <dgm:spPr/>
      <dgm:t>
        <a:bodyPr/>
        <a:lstStyle/>
        <a:p>
          <a:endParaRPr lang="en-AU"/>
        </a:p>
      </dgm:t>
    </dgm:pt>
    <dgm:pt modelId="{94C089CD-5708-452E-BED3-C398614F2C99}">
      <dgm:prSet/>
      <dgm:spPr/>
      <dgm:t>
        <a:bodyPr/>
        <a:lstStyle/>
        <a:p>
          <a:pPr rtl="0"/>
          <a:r>
            <a:rPr lang="en-AU" dirty="0" smtClean="0"/>
            <a:t>Professional credentialing</a:t>
          </a:r>
          <a:endParaRPr lang="en-AU" dirty="0"/>
        </a:p>
      </dgm:t>
    </dgm:pt>
    <dgm:pt modelId="{F7932D85-C782-44E8-9A8F-F5B1C8AFA55C}" type="parTrans" cxnId="{435C594B-18D6-4292-B49E-6BC04BAA71F3}">
      <dgm:prSet/>
      <dgm:spPr/>
      <dgm:t>
        <a:bodyPr/>
        <a:lstStyle/>
        <a:p>
          <a:endParaRPr lang="en-AU"/>
        </a:p>
      </dgm:t>
    </dgm:pt>
    <dgm:pt modelId="{08D2B684-BE77-497F-99B3-FD4B6A49C999}" type="sibTrans" cxnId="{435C594B-18D6-4292-B49E-6BC04BAA71F3}">
      <dgm:prSet/>
      <dgm:spPr/>
      <dgm:t>
        <a:bodyPr/>
        <a:lstStyle/>
        <a:p>
          <a:endParaRPr lang="en-AU"/>
        </a:p>
      </dgm:t>
    </dgm:pt>
    <dgm:pt modelId="{64385543-0266-4217-BC4A-2D0D36F561AB}">
      <dgm:prSet/>
      <dgm:spPr/>
      <dgm:t>
        <a:bodyPr/>
        <a:lstStyle/>
        <a:p>
          <a:pPr rtl="0"/>
          <a:r>
            <a:rPr lang="en-AU" dirty="0" smtClean="0"/>
            <a:t>Professional </a:t>
          </a:r>
          <a:r>
            <a:rPr lang="en-AU" dirty="0" smtClean="0"/>
            <a:t>profiling/ </a:t>
          </a:r>
          <a:br>
            <a:rPr lang="en-AU" dirty="0" smtClean="0"/>
          </a:br>
          <a:r>
            <a:rPr lang="en-AU" dirty="0" smtClean="0"/>
            <a:t>Career development</a:t>
          </a:r>
          <a:endParaRPr lang="en-AU" dirty="0"/>
        </a:p>
      </dgm:t>
    </dgm:pt>
    <dgm:pt modelId="{2F050875-2EE3-485B-B336-AC485C0D6D14}" type="parTrans" cxnId="{24B03316-A8F6-41BF-8CE9-F1799214D52D}">
      <dgm:prSet/>
      <dgm:spPr/>
      <dgm:t>
        <a:bodyPr/>
        <a:lstStyle/>
        <a:p>
          <a:endParaRPr lang="en-AU"/>
        </a:p>
      </dgm:t>
    </dgm:pt>
    <dgm:pt modelId="{5909DC1E-CFC5-4404-88D4-A2FC3D60FEAE}" type="sibTrans" cxnId="{24B03316-A8F6-41BF-8CE9-F1799214D52D}">
      <dgm:prSet/>
      <dgm:spPr/>
      <dgm:t>
        <a:bodyPr/>
        <a:lstStyle/>
        <a:p>
          <a:endParaRPr lang="en-AU"/>
        </a:p>
      </dgm:t>
    </dgm:pt>
    <dgm:pt modelId="{66A7F2A8-FC96-4F2D-9F45-383A72EE5C7D}">
      <dgm:prSet/>
      <dgm:spPr/>
      <dgm:t>
        <a:bodyPr/>
        <a:lstStyle/>
        <a:p>
          <a:pPr rtl="0"/>
          <a:r>
            <a:rPr lang="en-AU" dirty="0" smtClean="0"/>
            <a:t>Creating records of activity or accomplishment</a:t>
          </a:r>
          <a:endParaRPr lang="en-AU" dirty="0"/>
        </a:p>
      </dgm:t>
    </dgm:pt>
    <dgm:pt modelId="{B2347176-717A-433A-8C0E-AE0AF32EA8E3}" type="parTrans" cxnId="{02B2C7DF-D2A4-41DE-AC89-EA50EE6127F1}">
      <dgm:prSet/>
      <dgm:spPr/>
      <dgm:t>
        <a:bodyPr/>
        <a:lstStyle/>
        <a:p>
          <a:endParaRPr lang="en-AU"/>
        </a:p>
      </dgm:t>
    </dgm:pt>
    <dgm:pt modelId="{4F9AD6EF-A4E5-4009-B497-91F189A08659}" type="sibTrans" cxnId="{02B2C7DF-D2A4-41DE-AC89-EA50EE6127F1}">
      <dgm:prSet/>
      <dgm:spPr/>
      <dgm:t>
        <a:bodyPr/>
        <a:lstStyle/>
        <a:p>
          <a:endParaRPr lang="en-AU"/>
        </a:p>
      </dgm:t>
    </dgm:pt>
    <dgm:pt modelId="{0C61FBB7-95B0-46B9-A2CB-59CA7DBC67FC}">
      <dgm:prSet/>
      <dgm:spPr/>
      <dgm:t>
        <a:bodyPr/>
        <a:lstStyle/>
        <a:p>
          <a:pPr rtl="0"/>
          <a:r>
            <a:rPr lang="en-AU" dirty="0" smtClean="0"/>
            <a:t>Mentoring </a:t>
          </a:r>
          <a:br>
            <a:rPr lang="en-AU" dirty="0" smtClean="0"/>
          </a:br>
          <a:r>
            <a:rPr lang="en-AU" dirty="0" smtClean="0"/>
            <a:t>(out of course)</a:t>
          </a:r>
          <a:endParaRPr lang="en-AU" dirty="0"/>
        </a:p>
      </dgm:t>
    </dgm:pt>
    <dgm:pt modelId="{8983A44E-C212-42C9-80EA-04BDD4251BD0}" type="parTrans" cxnId="{95C00609-B58A-4D85-BE07-28057E050809}">
      <dgm:prSet/>
      <dgm:spPr/>
      <dgm:t>
        <a:bodyPr/>
        <a:lstStyle/>
        <a:p>
          <a:endParaRPr lang="en-AU"/>
        </a:p>
      </dgm:t>
    </dgm:pt>
    <dgm:pt modelId="{30DA5FD2-1A26-43F0-8E99-37FCDA45B976}" type="sibTrans" cxnId="{95C00609-B58A-4D85-BE07-28057E050809}">
      <dgm:prSet/>
      <dgm:spPr/>
      <dgm:t>
        <a:bodyPr/>
        <a:lstStyle/>
        <a:p>
          <a:endParaRPr lang="en-AU"/>
        </a:p>
      </dgm:t>
    </dgm:pt>
    <dgm:pt modelId="{9EA0F179-AEB5-4C5C-AABA-DB99B9F3D89F}" type="pres">
      <dgm:prSet presAssocID="{18AC68B6-272E-4AE7-BF8E-477277067D3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4836E589-F272-4C2B-AB79-315994D7D13F}" type="pres">
      <dgm:prSet presAssocID="{B05F2924-4450-4283-A94C-3C3A69B0FF66}" presName="centerShape" presStyleLbl="node0" presStyleIdx="0" presStyleCnt="1"/>
      <dgm:spPr/>
      <dgm:t>
        <a:bodyPr/>
        <a:lstStyle/>
        <a:p>
          <a:endParaRPr lang="en-AU"/>
        </a:p>
      </dgm:t>
    </dgm:pt>
    <dgm:pt modelId="{0A9D77A7-A091-4F5B-92A7-FC406B0E7872}" type="pres">
      <dgm:prSet presAssocID="{44100522-D8C9-4A00-9126-1AF98A10A0BC}" presName="parTrans" presStyleLbl="bgSibTrans2D1" presStyleIdx="0" presStyleCnt="7"/>
      <dgm:spPr/>
      <dgm:t>
        <a:bodyPr/>
        <a:lstStyle/>
        <a:p>
          <a:endParaRPr lang="en-AU"/>
        </a:p>
      </dgm:t>
    </dgm:pt>
    <dgm:pt modelId="{08A911B6-0878-49FE-A71C-07FBF6E04C4C}" type="pres">
      <dgm:prSet presAssocID="{2E369873-EEB2-46C6-806E-2665962FE06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A0B91F7-F7EE-4095-806C-9027B9A5FC1E}" type="pres">
      <dgm:prSet presAssocID="{CEF80D57-1954-4BCC-B53B-FF1FA78663BE}" presName="parTrans" presStyleLbl="bgSibTrans2D1" presStyleIdx="1" presStyleCnt="7"/>
      <dgm:spPr/>
      <dgm:t>
        <a:bodyPr/>
        <a:lstStyle/>
        <a:p>
          <a:endParaRPr lang="en-AU"/>
        </a:p>
      </dgm:t>
    </dgm:pt>
    <dgm:pt modelId="{778FC1DF-379A-45E3-B288-73E0B9B81D39}" type="pres">
      <dgm:prSet presAssocID="{8A600461-F45B-4572-8575-79AB71FAF53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A9C33F-B272-4525-86E1-2528AC519081}" type="pres">
      <dgm:prSet presAssocID="{BB235DC6-8811-4E00-A24F-B86814836FE8}" presName="parTrans" presStyleLbl="bgSibTrans2D1" presStyleIdx="2" presStyleCnt="7"/>
      <dgm:spPr/>
      <dgm:t>
        <a:bodyPr/>
        <a:lstStyle/>
        <a:p>
          <a:endParaRPr lang="en-AU"/>
        </a:p>
      </dgm:t>
    </dgm:pt>
    <dgm:pt modelId="{4EF2F49F-C95B-4B0A-B7FD-AD0352BC144F}" type="pres">
      <dgm:prSet presAssocID="{161B6F6B-CDE4-4C43-A00C-8D3C9EE65CF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6C67056-BA57-446A-A613-24556CC0F8D9}" type="pres">
      <dgm:prSet presAssocID="{F7932D85-C782-44E8-9A8F-F5B1C8AFA55C}" presName="parTrans" presStyleLbl="bgSibTrans2D1" presStyleIdx="3" presStyleCnt="7"/>
      <dgm:spPr/>
      <dgm:t>
        <a:bodyPr/>
        <a:lstStyle/>
        <a:p>
          <a:endParaRPr lang="en-AU"/>
        </a:p>
      </dgm:t>
    </dgm:pt>
    <dgm:pt modelId="{6DD1C15F-6602-4BF5-9DDA-B9E1BF0168DF}" type="pres">
      <dgm:prSet presAssocID="{94C089CD-5708-452E-BED3-C398614F2C9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97B237-1FA2-4602-8B84-A2E4DCB8A3EA}" type="pres">
      <dgm:prSet presAssocID="{2F050875-2EE3-485B-B336-AC485C0D6D14}" presName="parTrans" presStyleLbl="bgSibTrans2D1" presStyleIdx="4" presStyleCnt="7"/>
      <dgm:spPr/>
      <dgm:t>
        <a:bodyPr/>
        <a:lstStyle/>
        <a:p>
          <a:endParaRPr lang="en-AU"/>
        </a:p>
      </dgm:t>
    </dgm:pt>
    <dgm:pt modelId="{C8E8A2D4-E1BE-423B-B0EE-3940A529499B}" type="pres">
      <dgm:prSet presAssocID="{64385543-0266-4217-BC4A-2D0D36F561A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D6D286-EAA3-4DBF-9A4B-399CF262E2EC}" type="pres">
      <dgm:prSet presAssocID="{B2347176-717A-433A-8C0E-AE0AF32EA8E3}" presName="parTrans" presStyleLbl="bgSibTrans2D1" presStyleIdx="5" presStyleCnt="7"/>
      <dgm:spPr/>
      <dgm:t>
        <a:bodyPr/>
        <a:lstStyle/>
        <a:p>
          <a:endParaRPr lang="en-AU"/>
        </a:p>
      </dgm:t>
    </dgm:pt>
    <dgm:pt modelId="{2251EAA4-17B9-4B9F-A15F-3D4A511CCFD2}" type="pres">
      <dgm:prSet presAssocID="{66A7F2A8-FC96-4F2D-9F45-383A72EE5C7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6817F38-4817-4EB5-A760-FD40BF517AD0}" type="pres">
      <dgm:prSet presAssocID="{8983A44E-C212-42C9-80EA-04BDD4251BD0}" presName="parTrans" presStyleLbl="bgSibTrans2D1" presStyleIdx="6" presStyleCnt="7"/>
      <dgm:spPr/>
      <dgm:t>
        <a:bodyPr/>
        <a:lstStyle/>
        <a:p>
          <a:endParaRPr lang="en-AU"/>
        </a:p>
      </dgm:t>
    </dgm:pt>
    <dgm:pt modelId="{3DFC67B8-913D-4495-9C16-A83CA771385D}" type="pres">
      <dgm:prSet presAssocID="{0C61FBB7-95B0-46B9-A2CB-59CA7DBC67F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11C23BD-4937-4460-AA59-84C543CEB7A3}" type="presOf" srcId="{2E369873-EEB2-46C6-806E-2665962FE06C}" destId="{08A911B6-0878-49FE-A71C-07FBF6E04C4C}" srcOrd="0" destOrd="0" presId="urn:microsoft.com/office/officeart/2005/8/layout/radial4"/>
    <dgm:cxn modelId="{2DB67953-62BB-4BC1-8A68-4C7821AB7FF6}" srcId="{B05F2924-4450-4283-A94C-3C3A69B0FF66}" destId="{8A600461-F45B-4572-8575-79AB71FAF538}" srcOrd="1" destOrd="0" parTransId="{CEF80D57-1954-4BCC-B53B-FF1FA78663BE}" sibTransId="{BC2CB375-F5DA-427D-A354-ABBB7BDF1E16}"/>
    <dgm:cxn modelId="{435C594B-18D6-4292-B49E-6BC04BAA71F3}" srcId="{B05F2924-4450-4283-A94C-3C3A69B0FF66}" destId="{94C089CD-5708-452E-BED3-C398614F2C99}" srcOrd="3" destOrd="0" parTransId="{F7932D85-C782-44E8-9A8F-F5B1C8AFA55C}" sibTransId="{08D2B684-BE77-497F-99B3-FD4B6A49C999}"/>
    <dgm:cxn modelId="{95C00609-B58A-4D85-BE07-28057E050809}" srcId="{B05F2924-4450-4283-A94C-3C3A69B0FF66}" destId="{0C61FBB7-95B0-46B9-A2CB-59CA7DBC67FC}" srcOrd="6" destOrd="0" parTransId="{8983A44E-C212-42C9-80EA-04BDD4251BD0}" sibTransId="{30DA5FD2-1A26-43F0-8E99-37FCDA45B976}"/>
    <dgm:cxn modelId="{CB997E7E-6665-4DCB-BC6E-B5B82E561F63}" type="presOf" srcId="{94C089CD-5708-452E-BED3-C398614F2C99}" destId="{6DD1C15F-6602-4BF5-9DDA-B9E1BF0168DF}" srcOrd="0" destOrd="0" presId="urn:microsoft.com/office/officeart/2005/8/layout/radial4"/>
    <dgm:cxn modelId="{46C4E085-9715-41DF-BD9D-A6D223D0A2FA}" type="presOf" srcId="{8983A44E-C212-42C9-80EA-04BDD4251BD0}" destId="{56817F38-4817-4EB5-A760-FD40BF517AD0}" srcOrd="0" destOrd="0" presId="urn:microsoft.com/office/officeart/2005/8/layout/radial4"/>
    <dgm:cxn modelId="{BD095521-95BE-4C91-AC2D-BACA3163D658}" type="presOf" srcId="{BB235DC6-8811-4E00-A24F-B86814836FE8}" destId="{ABA9C33F-B272-4525-86E1-2528AC519081}" srcOrd="0" destOrd="0" presId="urn:microsoft.com/office/officeart/2005/8/layout/radial4"/>
    <dgm:cxn modelId="{90367A94-0622-4BA0-B3E6-86758A8572CE}" srcId="{B05F2924-4450-4283-A94C-3C3A69B0FF66}" destId="{2E369873-EEB2-46C6-806E-2665962FE06C}" srcOrd="0" destOrd="0" parTransId="{44100522-D8C9-4A00-9126-1AF98A10A0BC}" sibTransId="{BD1326C5-8291-4DD8-B892-68FFEEE1D9F4}"/>
    <dgm:cxn modelId="{5760479E-130C-4FF7-9470-D40A2F6F35DC}" type="presOf" srcId="{B2347176-717A-433A-8C0E-AE0AF32EA8E3}" destId="{9ED6D286-EAA3-4DBF-9A4B-399CF262E2EC}" srcOrd="0" destOrd="0" presId="urn:microsoft.com/office/officeart/2005/8/layout/radial4"/>
    <dgm:cxn modelId="{56C2C20A-73A7-4CE6-BFE2-E0CC7D3A1C4D}" type="presOf" srcId="{CEF80D57-1954-4BCC-B53B-FF1FA78663BE}" destId="{FA0B91F7-F7EE-4095-806C-9027B9A5FC1E}" srcOrd="0" destOrd="0" presId="urn:microsoft.com/office/officeart/2005/8/layout/radial4"/>
    <dgm:cxn modelId="{4B0788ED-5CC4-4C0D-A089-CDA6135C7533}" type="presOf" srcId="{44100522-D8C9-4A00-9126-1AF98A10A0BC}" destId="{0A9D77A7-A091-4F5B-92A7-FC406B0E7872}" srcOrd="0" destOrd="0" presId="urn:microsoft.com/office/officeart/2005/8/layout/radial4"/>
    <dgm:cxn modelId="{24B03316-A8F6-41BF-8CE9-F1799214D52D}" srcId="{B05F2924-4450-4283-A94C-3C3A69B0FF66}" destId="{64385543-0266-4217-BC4A-2D0D36F561AB}" srcOrd="4" destOrd="0" parTransId="{2F050875-2EE3-485B-B336-AC485C0D6D14}" sibTransId="{5909DC1E-CFC5-4404-88D4-A2FC3D60FEAE}"/>
    <dgm:cxn modelId="{54109C43-2C34-46E5-8457-B3C6F42F2A9D}" type="presOf" srcId="{B05F2924-4450-4283-A94C-3C3A69B0FF66}" destId="{4836E589-F272-4C2B-AB79-315994D7D13F}" srcOrd="0" destOrd="0" presId="urn:microsoft.com/office/officeart/2005/8/layout/radial4"/>
    <dgm:cxn modelId="{7B09EC55-428C-4DE4-9E0A-1AF7703C5C09}" type="presOf" srcId="{2F050875-2EE3-485B-B336-AC485C0D6D14}" destId="{DA97B237-1FA2-4602-8B84-A2E4DCB8A3EA}" srcOrd="0" destOrd="0" presId="urn:microsoft.com/office/officeart/2005/8/layout/radial4"/>
    <dgm:cxn modelId="{A604D038-2DE8-4A9D-9507-0974EC1BC848}" srcId="{18AC68B6-272E-4AE7-BF8E-477277067D3A}" destId="{B05F2924-4450-4283-A94C-3C3A69B0FF66}" srcOrd="0" destOrd="0" parTransId="{64720433-FE7E-4C0F-889A-7F5D7EC641A6}" sibTransId="{BA2123E6-9837-4D8C-B91E-F1939FCA26E9}"/>
    <dgm:cxn modelId="{B1330713-938E-472B-B454-2A8FEE3DC10C}" srcId="{B05F2924-4450-4283-A94C-3C3A69B0FF66}" destId="{161B6F6B-CDE4-4C43-A00C-8D3C9EE65CFF}" srcOrd="2" destOrd="0" parTransId="{BB235DC6-8811-4E00-A24F-B86814836FE8}" sibTransId="{D44D3EAD-11EA-4837-8E5F-7F5D13F77234}"/>
    <dgm:cxn modelId="{19ED7680-07DF-4A1B-AEEB-D4499BB52B53}" type="presOf" srcId="{18AC68B6-272E-4AE7-BF8E-477277067D3A}" destId="{9EA0F179-AEB5-4C5C-AABA-DB99B9F3D89F}" srcOrd="0" destOrd="0" presId="urn:microsoft.com/office/officeart/2005/8/layout/radial4"/>
    <dgm:cxn modelId="{18F36581-B9CE-4A32-AF81-4A59972EA647}" type="presOf" srcId="{0C61FBB7-95B0-46B9-A2CB-59CA7DBC67FC}" destId="{3DFC67B8-913D-4495-9C16-A83CA771385D}" srcOrd="0" destOrd="0" presId="urn:microsoft.com/office/officeart/2005/8/layout/radial4"/>
    <dgm:cxn modelId="{FC7015FE-E06C-4D15-BB55-1A49E545CA8A}" type="presOf" srcId="{64385543-0266-4217-BC4A-2D0D36F561AB}" destId="{C8E8A2D4-E1BE-423B-B0EE-3940A529499B}" srcOrd="0" destOrd="0" presId="urn:microsoft.com/office/officeart/2005/8/layout/radial4"/>
    <dgm:cxn modelId="{300BC535-CD79-47EC-B06D-38439A53F2CB}" type="presOf" srcId="{66A7F2A8-FC96-4F2D-9F45-383A72EE5C7D}" destId="{2251EAA4-17B9-4B9F-A15F-3D4A511CCFD2}" srcOrd="0" destOrd="0" presId="urn:microsoft.com/office/officeart/2005/8/layout/radial4"/>
    <dgm:cxn modelId="{02B2C7DF-D2A4-41DE-AC89-EA50EE6127F1}" srcId="{B05F2924-4450-4283-A94C-3C3A69B0FF66}" destId="{66A7F2A8-FC96-4F2D-9F45-383A72EE5C7D}" srcOrd="5" destOrd="0" parTransId="{B2347176-717A-433A-8C0E-AE0AF32EA8E3}" sibTransId="{4F9AD6EF-A4E5-4009-B497-91F189A08659}"/>
    <dgm:cxn modelId="{5A3A6B5C-9851-469B-863C-EAA434D47776}" type="presOf" srcId="{161B6F6B-CDE4-4C43-A00C-8D3C9EE65CFF}" destId="{4EF2F49F-C95B-4B0A-B7FD-AD0352BC144F}" srcOrd="0" destOrd="0" presId="urn:microsoft.com/office/officeart/2005/8/layout/radial4"/>
    <dgm:cxn modelId="{2C65298D-2708-4255-9E4F-BFE905B46E9A}" type="presOf" srcId="{F7932D85-C782-44E8-9A8F-F5B1C8AFA55C}" destId="{56C67056-BA57-446A-A613-24556CC0F8D9}" srcOrd="0" destOrd="0" presId="urn:microsoft.com/office/officeart/2005/8/layout/radial4"/>
    <dgm:cxn modelId="{91298A70-2B33-472B-AEA1-3C277C42AA03}" type="presOf" srcId="{8A600461-F45B-4572-8575-79AB71FAF538}" destId="{778FC1DF-379A-45E3-B288-73E0B9B81D39}" srcOrd="0" destOrd="0" presId="urn:microsoft.com/office/officeart/2005/8/layout/radial4"/>
    <dgm:cxn modelId="{625197E4-BBB1-4DDB-8C1D-D28BA0965CE7}" type="presParOf" srcId="{9EA0F179-AEB5-4C5C-AABA-DB99B9F3D89F}" destId="{4836E589-F272-4C2B-AB79-315994D7D13F}" srcOrd="0" destOrd="0" presId="urn:microsoft.com/office/officeart/2005/8/layout/radial4"/>
    <dgm:cxn modelId="{3CD8DE73-52D4-4D52-8DC1-EFDED751ECC4}" type="presParOf" srcId="{9EA0F179-AEB5-4C5C-AABA-DB99B9F3D89F}" destId="{0A9D77A7-A091-4F5B-92A7-FC406B0E7872}" srcOrd="1" destOrd="0" presId="urn:microsoft.com/office/officeart/2005/8/layout/radial4"/>
    <dgm:cxn modelId="{A22814D1-15DD-418F-9B38-DF1C6E88CFE5}" type="presParOf" srcId="{9EA0F179-AEB5-4C5C-AABA-DB99B9F3D89F}" destId="{08A911B6-0878-49FE-A71C-07FBF6E04C4C}" srcOrd="2" destOrd="0" presId="urn:microsoft.com/office/officeart/2005/8/layout/radial4"/>
    <dgm:cxn modelId="{1B63B944-5B1D-4B5B-9580-C73E79D5F30C}" type="presParOf" srcId="{9EA0F179-AEB5-4C5C-AABA-DB99B9F3D89F}" destId="{FA0B91F7-F7EE-4095-806C-9027B9A5FC1E}" srcOrd="3" destOrd="0" presId="urn:microsoft.com/office/officeart/2005/8/layout/radial4"/>
    <dgm:cxn modelId="{51AC9F59-9DE0-4167-98E1-5FB792FEF9C0}" type="presParOf" srcId="{9EA0F179-AEB5-4C5C-AABA-DB99B9F3D89F}" destId="{778FC1DF-379A-45E3-B288-73E0B9B81D39}" srcOrd="4" destOrd="0" presId="urn:microsoft.com/office/officeart/2005/8/layout/radial4"/>
    <dgm:cxn modelId="{213FAA8B-5552-41C1-B225-65F6FCE05D6B}" type="presParOf" srcId="{9EA0F179-AEB5-4C5C-AABA-DB99B9F3D89F}" destId="{ABA9C33F-B272-4525-86E1-2528AC519081}" srcOrd="5" destOrd="0" presId="urn:microsoft.com/office/officeart/2005/8/layout/radial4"/>
    <dgm:cxn modelId="{321EF550-CED6-442C-9835-CC5E5F4B4631}" type="presParOf" srcId="{9EA0F179-AEB5-4C5C-AABA-DB99B9F3D89F}" destId="{4EF2F49F-C95B-4B0A-B7FD-AD0352BC144F}" srcOrd="6" destOrd="0" presId="urn:microsoft.com/office/officeart/2005/8/layout/radial4"/>
    <dgm:cxn modelId="{81463D49-7B9C-410F-8B2F-142BFD0B893D}" type="presParOf" srcId="{9EA0F179-AEB5-4C5C-AABA-DB99B9F3D89F}" destId="{56C67056-BA57-446A-A613-24556CC0F8D9}" srcOrd="7" destOrd="0" presId="urn:microsoft.com/office/officeart/2005/8/layout/radial4"/>
    <dgm:cxn modelId="{CFB3EA45-4AF6-4E44-A59C-1D3EC826CA4C}" type="presParOf" srcId="{9EA0F179-AEB5-4C5C-AABA-DB99B9F3D89F}" destId="{6DD1C15F-6602-4BF5-9DDA-B9E1BF0168DF}" srcOrd="8" destOrd="0" presId="urn:microsoft.com/office/officeart/2005/8/layout/radial4"/>
    <dgm:cxn modelId="{0AFB87D3-FA9B-4B27-A160-5BA41291D986}" type="presParOf" srcId="{9EA0F179-AEB5-4C5C-AABA-DB99B9F3D89F}" destId="{DA97B237-1FA2-4602-8B84-A2E4DCB8A3EA}" srcOrd="9" destOrd="0" presId="urn:microsoft.com/office/officeart/2005/8/layout/radial4"/>
    <dgm:cxn modelId="{FDD5B5EC-D6E8-444A-8659-8A80076A6E24}" type="presParOf" srcId="{9EA0F179-AEB5-4C5C-AABA-DB99B9F3D89F}" destId="{C8E8A2D4-E1BE-423B-B0EE-3940A529499B}" srcOrd="10" destOrd="0" presId="urn:microsoft.com/office/officeart/2005/8/layout/radial4"/>
    <dgm:cxn modelId="{B6D2FD5A-759A-4247-B526-A1C8508BB014}" type="presParOf" srcId="{9EA0F179-AEB5-4C5C-AABA-DB99B9F3D89F}" destId="{9ED6D286-EAA3-4DBF-9A4B-399CF262E2EC}" srcOrd="11" destOrd="0" presId="urn:microsoft.com/office/officeart/2005/8/layout/radial4"/>
    <dgm:cxn modelId="{40C2FD32-C799-4C72-B1B6-2C40EE8D51B3}" type="presParOf" srcId="{9EA0F179-AEB5-4C5C-AABA-DB99B9F3D89F}" destId="{2251EAA4-17B9-4B9F-A15F-3D4A511CCFD2}" srcOrd="12" destOrd="0" presId="urn:microsoft.com/office/officeart/2005/8/layout/radial4"/>
    <dgm:cxn modelId="{899BFA61-0166-4ACB-9288-407933018AE0}" type="presParOf" srcId="{9EA0F179-AEB5-4C5C-AABA-DB99B9F3D89F}" destId="{56817F38-4817-4EB5-A760-FD40BF517AD0}" srcOrd="13" destOrd="0" presId="urn:microsoft.com/office/officeart/2005/8/layout/radial4"/>
    <dgm:cxn modelId="{B2F06F34-961F-4217-9166-EC302E6F5358}" type="presParOf" srcId="{9EA0F179-AEB5-4C5C-AABA-DB99B9F3D89F}" destId="{3DFC67B8-913D-4495-9C16-A83CA771385D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79F9DA-8A5F-43E7-8C9D-E50ACD815B9D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AU"/>
        </a:p>
      </dgm:t>
    </dgm:pt>
    <dgm:pt modelId="{24F99B65-18B9-49E6-BEA2-83C0F4D4035D}">
      <dgm:prSet/>
      <dgm:spPr/>
      <dgm:t>
        <a:bodyPr/>
        <a:lstStyle/>
        <a:p>
          <a:pPr rtl="0"/>
          <a:r>
            <a:rPr lang="en-AU" dirty="0" smtClean="0"/>
            <a:t>Formative task: Report </a:t>
          </a:r>
          <a:r>
            <a:rPr lang="en-AU" dirty="0" smtClean="0"/>
            <a:t>on one </a:t>
          </a:r>
          <a:r>
            <a:rPr lang="en-AU" dirty="0" smtClean="0"/>
            <a:t>building fault</a:t>
          </a:r>
          <a:endParaRPr lang="en-AU" dirty="0"/>
        </a:p>
      </dgm:t>
    </dgm:pt>
    <dgm:pt modelId="{1B1F8480-4B16-4EF3-98C3-5C9C2C429180}" type="parTrans" cxnId="{1A15DFDE-5BAB-4CFB-A332-A29EBD8E14C9}">
      <dgm:prSet/>
      <dgm:spPr/>
      <dgm:t>
        <a:bodyPr/>
        <a:lstStyle/>
        <a:p>
          <a:endParaRPr lang="en-AU"/>
        </a:p>
      </dgm:t>
    </dgm:pt>
    <dgm:pt modelId="{21480564-5EAB-459B-9262-F115A9AC36A0}" type="sibTrans" cxnId="{1A15DFDE-5BAB-4CFB-A332-A29EBD8E14C9}">
      <dgm:prSet/>
      <dgm:spPr/>
      <dgm:t>
        <a:bodyPr/>
        <a:lstStyle/>
        <a:p>
          <a:endParaRPr lang="en-AU"/>
        </a:p>
      </dgm:t>
    </dgm:pt>
    <dgm:pt modelId="{B30562B2-954A-4D3A-845E-B834F2A56681}">
      <dgm:prSet/>
      <dgm:spPr/>
      <dgm:t>
        <a:bodyPr/>
        <a:lstStyle/>
        <a:p>
          <a:pPr rtl="0"/>
          <a:r>
            <a:rPr lang="en-AU" dirty="0" smtClean="0"/>
            <a:t>Include Identity, Cause, Fix, Cost</a:t>
          </a:r>
          <a:endParaRPr lang="en-AU" dirty="0"/>
        </a:p>
      </dgm:t>
    </dgm:pt>
    <dgm:pt modelId="{B7CFA94B-7FFD-45C9-8AA7-0361A780EF92}" type="parTrans" cxnId="{D8F77E7A-2043-4346-8507-C7A3A1FB3344}">
      <dgm:prSet/>
      <dgm:spPr/>
      <dgm:t>
        <a:bodyPr/>
        <a:lstStyle/>
        <a:p>
          <a:endParaRPr lang="en-AU"/>
        </a:p>
      </dgm:t>
    </dgm:pt>
    <dgm:pt modelId="{A1388B7F-5465-43D8-8372-7CD3DDA6ADA3}" type="sibTrans" cxnId="{D8F77E7A-2043-4346-8507-C7A3A1FB3344}">
      <dgm:prSet/>
      <dgm:spPr/>
      <dgm:t>
        <a:bodyPr/>
        <a:lstStyle/>
        <a:p>
          <a:endParaRPr lang="en-AU"/>
        </a:p>
      </dgm:t>
    </dgm:pt>
    <dgm:pt modelId="{C90ABC6F-B607-4B99-9046-3D560AC58337}">
      <dgm:prSet/>
      <dgm:spPr/>
      <dgm:t>
        <a:bodyPr/>
        <a:lstStyle/>
        <a:p>
          <a:pPr rtl="0"/>
          <a:r>
            <a:rPr lang="en-AU" dirty="0" smtClean="0"/>
            <a:t>Feedback</a:t>
          </a:r>
          <a:endParaRPr lang="en-AU" dirty="0"/>
        </a:p>
      </dgm:t>
    </dgm:pt>
    <dgm:pt modelId="{03CDC7EF-E843-418E-9E4A-0EC9F6BE9C1E}" type="parTrans" cxnId="{E2CCE14F-0950-4FBB-9E34-3013D425C7DA}">
      <dgm:prSet/>
      <dgm:spPr/>
      <dgm:t>
        <a:bodyPr/>
        <a:lstStyle/>
        <a:p>
          <a:endParaRPr lang="en-AU"/>
        </a:p>
      </dgm:t>
    </dgm:pt>
    <dgm:pt modelId="{4A15E878-E172-481B-B777-900924CAD8EB}" type="sibTrans" cxnId="{E2CCE14F-0950-4FBB-9E34-3013D425C7DA}">
      <dgm:prSet/>
      <dgm:spPr/>
      <dgm:t>
        <a:bodyPr/>
        <a:lstStyle/>
        <a:p>
          <a:endParaRPr lang="en-AU"/>
        </a:p>
      </dgm:t>
    </dgm:pt>
    <dgm:pt modelId="{43AD1568-E828-497E-AC85-922AF75A9F29}">
      <dgm:prSet/>
      <dgm:spPr/>
      <dgm:t>
        <a:bodyPr/>
        <a:lstStyle/>
        <a:p>
          <a:pPr rtl="0"/>
          <a:r>
            <a:rPr lang="en-AU" dirty="0" smtClean="0"/>
            <a:t>Assessment: Create a portfolio of 5 faults </a:t>
          </a:r>
          <a:endParaRPr lang="en-AU" dirty="0"/>
        </a:p>
      </dgm:t>
    </dgm:pt>
    <dgm:pt modelId="{3629F08C-472B-4E23-B43F-696E4F88D4FF}" type="parTrans" cxnId="{779A0A31-ED01-4435-8001-70D4A8038C65}">
      <dgm:prSet/>
      <dgm:spPr/>
      <dgm:t>
        <a:bodyPr/>
        <a:lstStyle/>
        <a:p>
          <a:endParaRPr lang="en-AU"/>
        </a:p>
      </dgm:t>
    </dgm:pt>
    <dgm:pt modelId="{CBA4C6A2-317E-44F3-8DA7-615BBD9B6870}" type="sibTrans" cxnId="{779A0A31-ED01-4435-8001-70D4A8038C65}">
      <dgm:prSet/>
      <dgm:spPr/>
      <dgm:t>
        <a:bodyPr/>
        <a:lstStyle/>
        <a:p>
          <a:endParaRPr lang="en-AU"/>
        </a:p>
      </dgm:t>
    </dgm:pt>
    <dgm:pt modelId="{1F7A8C87-5B50-45BE-B720-2FD8D9D1D5C0}">
      <dgm:prSet/>
      <dgm:spPr/>
      <dgm:t>
        <a:bodyPr/>
        <a:lstStyle/>
        <a:p>
          <a:pPr rtl="0"/>
          <a:r>
            <a:rPr lang="en-AU" dirty="0" smtClean="0"/>
            <a:t>Text feedback in </a:t>
          </a:r>
          <a:r>
            <a:rPr lang="en-AU" dirty="0" err="1" smtClean="0"/>
            <a:t>eP</a:t>
          </a:r>
          <a:endParaRPr lang="en-AU" dirty="0"/>
        </a:p>
      </dgm:t>
    </dgm:pt>
    <dgm:pt modelId="{3E1F18E1-7397-4A5F-9D9A-AD064A857C6C}" type="parTrans" cxnId="{A645257C-9D30-44D8-93ED-6B0A01A5C7EE}">
      <dgm:prSet/>
      <dgm:spPr/>
      <dgm:t>
        <a:bodyPr/>
        <a:lstStyle/>
        <a:p>
          <a:endParaRPr lang="en-AU"/>
        </a:p>
      </dgm:t>
    </dgm:pt>
    <dgm:pt modelId="{60101831-6F3E-4E39-BE66-1FC5A43A1F33}" type="sibTrans" cxnId="{A645257C-9D30-44D8-93ED-6B0A01A5C7EE}">
      <dgm:prSet/>
      <dgm:spPr/>
      <dgm:t>
        <a:bodyPr/>
        <a:lstStyle/>
        <a:p>
          <a:endParaRPr lang="en-AU"/>
        </a:p>
      </dgm:t>
    </dgm:pt>
    <dgm:pt modelId="{3C9CF9D6-5D47-4ECF-B4F2-EFBEA498ED59}">
      <dgm:prSet/>
      <dgm:spPr/>
      <dgm:t>
        <a:bodyPr/>
        <a:lstStyle/>
        <a:p>
          <a:pPr rtl="0"/>
          <a:r>
            <a:rPr lang="en-AU" dirty="0" smtClean="0"/>
            <a:t>Limited scope</a:t>
          </a:r>
          <a:endParaRPr lang="en-AU" dirty="0"/>
        </a:p>
      </dgm:t>
    </dgm:pt>
    <dgm:pt modelId="{4555E7E4-7127-45E2-802F-942F83721E71}" type="parTrans" cxnId="{44203D00-CF3F-43C9-B6EE-5EEB8144FC74}">
      <dgm:prSet/>
      <dgm:spPr/>
      <dgm:t>
        <a:bodyPr/>
        <a:lstStyle/>
        <a:p>
          <a:endParaRPr lang="en-AU"/>
        </a:p>
      </dgm:t>
    </dgm:pt>
    <dgm:pt modelId="{8DB9964A-C888-4D36-865B-3675D2A2E163}" type="sibTrans" cxnId="{44203D00-CF3F-43C9-B6EE-5EEB8144FC74}">
      <dgm:prSet/>
      <dgm:spPr/>
      <dgm:t>
        <a:bodyPr/>
        <a:lstStyle/>
        <a:p>
          <a:endParaRPr lang="en-AU"/>
        </a:p>
      </dgm:t>
    </dgm:pt>
    <dgm:pt modelId="{7B87AB82-3F19-44B2-9D23-C494C1835AE4}">
      <dgm:prSet/>
      <dgm:spPr/>
      <dgm:t>
        <a:bodyPr/>
        <a:lstStyle/>
        <a:p>
          <a:pPr rtl="0"/>
          <a:r>
            <a:rPr lang="en-AU" dirty="0" smtClean="0"/>
            <a:t>From teacher</a:t>
          </a:r>
          <a:endParaRPr lang="en-AU" dirty="0"/>
        </a:p>
      </dgm:t>
    </dgm:pt>
    <dgm:pt modelId="{8F795068-90E0-4D10-A218-BAD4E65D3437}" type="parTrans" cxnId="{CD39C182-2C4F-428D-BE92-1E417CAB0667}">
      <dgm:prSet/>
      <dgm:spPr/>
      <dgm:t>
        <a:bodyPr/>
        <a:lstStyle/>
        <a:p>
          <a:endParaRPr lang="en-AU"/>
        </a:p>
      </dgm:t>
    </dgm:pt>
    <dgm:pt modelId="{B58D1DEA-13EA-4224-914D-B600DDC8A035}" type="sibTrans" cxnId="{CD39C182-2C4F-428D-BE92-1E417CAB0667}">
      <dgm:prSet/>
      <dgm:spPr/>
      <dgm:t>
        <a:bodyPr/>
        <a:lstStyle/>
        <a:p>
          <a:endParaRPr lang="en-AU"/>
        </a:p>
      </dgm:t>
    </dgm:pt>
    <dgm:pt modelId="{829AC734-1FE5-40ED-A9E2-782A259AE30A}">
      <dgm:prSet/>
      <dgm:spPr/>
      <dgm:t>
        <a:bodyPr/>
        <a:lstStyle/>
        <a:p>
          <a:pPr rtl="0"/>
          <a:r>
            <a:rPr lang="en-AU" dirty="0" smtClean="0"/>
            <a:t>Can incorporate formative example</a:t>
          </a:r>
          <a:endParaRPr lang="en-AU" dirty="0"/>
        </a:p>
      </dgm:t>
    </dgm:pt>
    <dgm:pt modelId="{161569CD-3353-4512-8372-028FF9EE8446}" type="parTrans" cxnId="{43E9D953-E0FF-47D8-8C43-A44A8997A81A}">
      <dgm:prSet/>
      <dgm:spPr/>
      <dgm:t>
        <a:bodyPr/>
        <a:lstStyle/>
        <a:p>
          <a:endParaRPr lang="en-AU"/>
        </a:p>
      </dgm:t>
    </dgm:pt>
    <dgm:pt modelId="{3D300F73-F065-4D2A-A8BD-485FC6E39D43}" type="sibTrans" cxnId="{43E9D953-E0FF-47D8-8C43-A44A8997A81A}">
      <dgm:prSet/>
      <dgm:spPr/>
      <dgm:t>
        <a:bodyPr/>
        <a:lstStyle/>
        <a:p>
          <a:endParaRPr lang="en-AU"/>
        </a:p>
      </dgm:t>
    </dgm:pt>
    <dgm:pt modelId="{CE55FC20-B4A7-4F78-A9A5-107331FAEF1F}">
      <dgm:prSet/>
      <dgm:spPr/>
      <dgm:t>
        <a:bodyPr/>
        <a:lstStyle/>
        <a:p>
          <a:pPr rtl="0"/>
          <a:r>
            <a:rPr lang="en-AU" dirty="0" smtClean="0"/>
            <a:t>In </a:t>
          </a:r>
          <a:r>
            <a:rPr lang="en-AU" dirty="0" err="1" smtClean="0"/>
            <a:t>eP</a:t>
          </a:r>
          <a:r>
            <a:rPr lang="en-AU" dirty="0" smtClean="0"/>
            <a:t>, provide 400 word </a:t>
          </a:r>
          <a:r>
            <a:rPr lang="en-AU" dirty="0" smtClean="0"/>
            <a:t>report</a:t>
          </a:r>
          <a:endParaRPr lang="en-AU" dirty="0"/>
        </a:p>
      </dgm:t>
    </dgm:pt>
    <dgm:pt modelId="{74912432-95CB-4410-8E63-4FE71D1C5BC9}" type="parTrans" cxnId="{1B0DD812-EDAE-41F5-9F8E-CBC878E5EC83}">
      <dgm:prSet/>
      <dgm:spPr/>
      <dgm:t>
        <a:bodyPr/>
        <a:lstStyle/>
        <a:p>
          <a:endParaRPr lang="en-AU"/>
        </a:p>
      </dgm:t>
    </dgm:pt>
    <dgm:pt modelId="{76514775-1E53-4E7F-A38F-CC1A1B19D735}" type="sibTrans" cxnId="{1B0DD812-EDAE-41F5-9F8E-CBC878E5EC83}">
      <dgm:prSet/>
      <dgm:spPr/>
      <dgm:t>
        <a:bodyPr/>
        <a:lstStyle/>
        <a:p>
          <a:endParaRPr lang="en-AU"/>
        </a:p>
      </dgm:t>
    </dgm:pt>
    <dgm:pt modelId="{12771FDE-5B37-4528-BAF1-D58111725134}">
      <dgm:prSet/>
      <dgm:spPr/>
      <dgm:t>
        <a:bodyPr/>
        <a:lstStyle/>
        <a:p>
          <a:pPr rtl="0"/>
          <a:r>
            <a:rPr lang="en-AU" smtClean="0"/>
            <a:t>Formative</a:t>
          </a:r>
          <a:r>
            <a:rPr lang="en-AU" dirty="0" smtClean="0"/>
            <a:t>, informs assignment work</a:t>
          </a:r>
          <a:endParaRPr lang="en-AU" dirty="0"/>
        </a:p>
      </dgm:t>
    </dgm:pt>
    <dgm:pt modelId="{5177B6DA-707D-4995-99A2-A133AA85AE46}" type="parTrans" cxnId="{6E372C64-E5AF-452F-AF2F-01EF45205FE8}">
      <dgm:prSet/>
      <dgm:spPr/>
      <dgm:t>
        <a:bodyPr/>
        <a:lstStyle/>
        <a:p>
          <a:endParaRPr lang="en-AU"/>
        </a:p>
      </dgm:t>
    </dgm:pt>
    <dgm:pt modelId="{E8FB8FF8-37A4-4FA3-84F3-B8DC79EFC767}" type="sibTrans" cxnId="{6E372C64-E5AF-452F-AF2F-01EF45205FE8}">
      <dgm:prSet/>
      <dgm:spPr/>
      <dgm:t>
        <a:bodyPr/>
        <a:lstStyle/>
        <a:p>
          <a:endParaRPr lang="en-AU"/>
        </a:p>
      </dgm:t>
    </dgm:pt>
    <dgm:pt modelId="{5A0B5866-5FEC-4930-8D76-1B25DF606D64}">
      <dgm:prSet/>
      <dgm:spPr/>
      <dgm:t>
        <a:bodyPr/>
        <a:lstStyle/>
        <a:p>
          <a:pPr rtl="0"/>
          <a:r>
            <a:rPr lang="en-AU" dirty="0" smtClean="0"/>
            <a:t>Formal report, outside of </a:t>
          </a:r>
          <a:r>
            <a:rPr lang="en-AU" dirty="0" err="1" smtClean="0"/>
            <a:t>eP</a:t>
          </a:r>
          <a:r>
            <a:rPr lang="en-AU" dirty="0" smtClean="0"/>
            <a:t>, but can be uploaded for showcase</a:t>
          </a:r>
          <a:endParaRPr lang="en-AU" dirty="0"/>
        </a:p>
      </dgm:t>
    </dgm:pt>
    <dgm:pt modelId="{6A4E2697-0F67-4494-9682-236D54313F49}" type="parTrans" cxnId="{1D7ACAF2-567E-4C6E-ADDA-DA57C5254F51}">
      <dgm:prSet/>
      <dgm:spPr/>
      <dgm:t>
        <a:bodyPr/>
        <a:lstStyle/>
        <a:p>
          <a:endParaRPr lang="en-AU"/>
        </a:p>
      </dgm:t>
    </dgm:pt>
    <dgm:pt modelId="{7086E216-7FED-4A98-AECF-FE90AEF04B1F}" type="sibTrans" cxnId="{1D7ACAF2-567E-4C6E-ADDA-DA57C5254F51}">
      <dgm:prSet/>
      <dgm:spPr/>
      <dgm:t>
        <a:bodyPr/>
        <a:lstStyle/>
        <a:p>
          <a:endParaRPr lang="en-AU"/>
        </a:p>
      </dgm:t>
    </dgm:pt>
    <dgm:pt modelId="{AE49F001-2D64-4271-8073-E801887E99AC}">
      <dgm:prSet/>
      <dgm:spPr/>
      <dgm:t>
        <a:bodyPr/>
        <a:lstStyle/>
        <a:p>
          <a:pPr rtl="0"/>
          <a:r>
            <a:rPr lang="en-AU" dirty="0" smtClean="0"/>
            <a:t>Include Images</a:t>
          </a:r>
          <a:endParaRPr lang="en-AU" dirty="0"/>
        </a:p>
      </dgm:t>
    </dgm:pt>
    <dgm:pt modelId="{02BE6528-57A5-47A1-B34E-221DF44A219A}" type="parTrans" cxnId="{F75D66B2-A057-4109-B03D-61F364527D2D}">
      <dgm:prSet/>
      <dgm:spPr/>
      <dgm:t>
        <a:bodyPr/>
        <a:lstStyle/>
        <a:p>
          <a:endParaRPr lang="en-AU"/>
        </a:p>
      </dgm:t>
    </dgm:pt>
    <dgm:pt modelId="{34EC8874-4473-438D-9367-7E545374DE8F}" type="sibTrans" cxnId="{F75D66B2-A057-4109-B03D-61F364527D2D}">
      <dgm:prSet/>
      <dgm:spPr/>
      <dgm:t>
        <a:bodyPr/>
        <a:lstStyle/>
        <a:p>
          <a:endParaRPr lang="en-AU"/>
        </a:p>
      </dgm:t>
    </dgm:pt>
    <dgm:pt modelId="{7F1F39B9-44D3-4494-8E95-F399294E7F38}">
      <dgm:prSet/>
      <dgm:spPr/>
      <dgm:t>
        <a:bodyPr/>
        <a:lstStyle/>
        <a:p>
          <a:pPr rtl="0"/>
          <a:r>
            <a:rPr lang="en-AU" dirty="0" smtClean="0"/>
            <a:t>Include reference to source material</a:t>
          </a:r>
          <a:endParaRPr lang="en-AU" dirty="0"/>
        </a:p>
      </dgm:t>
    </dgm:pt>
    <dgm:pt modelId="{213ABB29-A1D6-4FD9-A414-F14B89D596F1}" type="parTrans" cxnId="{EBD57A05-D216-4566-8F3E-44540E49186B}">
      <dgm:prSet/>
      <dgm:spPr/>
      <dgm:t>
        <a:bodyPr/>
        <a:lstStyle/>
        <a:p>
          <a:endParaRPr lang="en-AU"/>
        </a:p>
      </dgm:t>
    </dgm:pt>
    <dgm:pt modelId="{09E31A08-71B4-4D3D-AFE3-585A16C6DAA9}" type="sibTrans" cxnId="{EBD57A05-D216-4566-8F3E-44540E49186B}">
      <dgm:prSet/>
      <dgm:spPr/>
      <dgm:t>
        <a:bodyPr/>
        <a:lstStyle/>
        <a:p>
          <a:endParaRPr lang="en-AU"/>
        </a:p>
      </dgm:t>
    </dgm:pt>
    <dgm:pt modelId="{8AE71D7B-E4D8-45B1-A881-97D113225234}" type="pres">
      <dgm:prSet presAssocID="{6879F9DA-8A5F-43E7-8C9D-E50ACD815B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82A7FE9-0202-4606-A734-AE1137A42244}" type="pres">
      <dgm:prSet presAssocID="{24F99B65-18B9-49E6-BEA2-83C0F4D4035D}" presName="composite" presStyleCnt="0"/>
      <dgm:spPr/>
      <dgm:t>
        <a:bodyPr/>
        <a:lstStyle/>
        <a:p>
          <a:endParaRPr lang="en-AU"/>
        </a:p>
      </dgm:t>
    </dgm:pt>
    <dgm:pt modelId="{C51DEF64-F460-4A1F-9D5D-D3C068029F3F}" type="pres">
      <dgm:prSet presAssocID="{24F99B65-18B9-49E6-BEA2-83C0F4D4035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226ED8-9E7B-42C7-8BC6-EF0DF80F9DCF}" type="pres">
      <dgm:prSet presAssocID="{24F99B65-18B9-49E6-BEA2-83C0F4D4035D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E3959A-8E5E-4C42-9CD5-DEC4D02A42A1}" type="pres">
      <dgm:prSet presAssocID="{21480564-5EAB-459B-9262-F115A9AC36A0}" presName="space" presStyleCnt="0"/>
      <dgm:spPr/>
      <dgm:t>
        <a:bodyPr/>
        <a:lstStyle/>
        <a:p>
          <a:endParaRPr lang="en-AU"/>
        </a:p>
      </dgm:t>
    </dgm:pt>
    <dgm:pt modelId="{292B6AF1-2A0F-4EE2-87E5-E33ED954F718}" type="pres">
      <dgm:prSet presAssocID="{C90ABC6F-B607-4B99-9046-3D560AC58337}" presName="composite" presStyleCnt="0"/>
      <dgm:spPr/>
      <dgm:t>
        <a:bodyPr/>
        <a:lstStyle/>
        <a:p>
          <a:endParaRPr lang="en-AU"/>
        </a:p>
      </dgm:t>
    </dgm:pt>
    <dgm:pt modelId="{9E43B0C8-E4D9-44DD-9CAA-DA14BC9CF245}" type="pres">
      <dgm:prSet presAssocID="{C90ABC6F-B607-4B99-9046-3D560AC5833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E40E36-66C7-4F9F-BA56-C7F30DAE36F7}" type="pres">
      <dgm:prSet presAssocID="{C90ABC6F-B607-4B99-9046-3D560AC58337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D567AF-2498-4E76-9D94-8DC33BFF760D}" type="pres">
      <dgm:prSet presAssocID="{4A15E878-E172-481B-B777-900924CAD8EB}" presName="space" presStyleCnt="0"/>
      <dgm:spPr/>
      <dgm:t>
        <a:bodyPr/>
        <a:lstStyle/>
        <a:p>
          <a:endParaRPr lang="en-AU"/>
        </a:p>
      </dgm:t>
    </dgm:pt>
    <dgm:pt modelId="{76BC5E9D-7A1D-45F6-A9B7-2AD6CC786A39}" type="pres">
      <dgm:prSet presAssocID="{43AD1568-E828-497E-AC85-922AF75A9F29}" presName="composite" presStyleCnt="0"/>
      <dgm:spPr/>
      <dgm:t>
        <a:bodyPr/>
        <a:lstStyle/>
        <a:p>
          <a:endParaRPr lang="en-AU"/>
        </a:p>
      </dgm:t>
    </dgm:pt>
    <dgm:pt modelId="{439F4B78-183B-4B0B-B092-E128BD2E1166}" type="pres">
      <dgm:prSet presAssocID="{43AD1568-E828-497E-AC85-922AF75A9F29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8D52654-E735-49EC-88F9-6682CECF7BDD}" type="pres">
      <dgm:prSet presAssocID="{43AD1568-E828-497E-AC85-922AF75A9F29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5535380-0B6E-4BB4-A52F-CA23A1BA4033}" type="presOf" srcId="{AE49F001-2D64-4271-8073-E801887E99AC}" destId="{44226ED8-9E7B-42C7-8BC6-EF0DF80F9DCF}" srcOrd="0" destOrd="2" presId="urn:microsoft.com/office/officeart/2005/8/layout/chevron1"/>
    <dgm:cxn modelId="{07033E47-CDFD-494F-BFCE-1273B5CF9197}" type="presOf" srcId="{12771FDE-5B37-4528-BAF1-D58111725134}" destId="{1FE40E36-66C7-4F9F-BA56-C7F30DAE36F7}" srcOrd="0" destOrd="1" presId="urn:microsoft.com/office/officeart/2005/8/layout/chevron1"/>
    <dgm:cxn modelId="{1E573203-6362-43D1-AB5C-26061314C640}" type="presOf" srcId="{6879F9DA-8A5F-43E7-8C9D-E50ACD815B9D}" destId="{8AE71D7B-E4D8-45B1-A881-97D113225234}" srcOrd="0" destOrd="0" presId="urn:microsoft.com/office/officeart/2005/8/layout/chevron1"/>
    <dgm:cxn modelId="{D4E9CE8B-C770-44C8-A7AD-C8D0E152BA5A}" type="presOf" srcId="{B30562B2-954A-4D3A-845E-B834F2A56681}" destId="{44226ED8-9E7B-42C7-8BC6-EF0DF80F9DCF}" srcOrd="0" destOrd="1" presId="urn:microsoft.com/office/officeart/2005/8/layout/chevron1"/>
    <dgm:cxn modelId="{1B0DD812-EDAE-41F5-9F8E-CBC878E5EC83}" srcId="{24F99B65-18B9-49E6-BEA2-83C0F4D4035D}" destId="{CE55FC20-B4A7-4F78-A9A5-107331FAEF1F}" srcOrd="0" destOrd="0" parTransId="{74912432-95CB-4410-8E63-4FE71D1C5BC9}" sibTransId="{76514775-1E53-4E7F-A38F-CC1A1B19D735}"/>
    <dgm:cxn modelId="{1635974A-6342-4EC8-87C0-F92DB77916C9}" type="presOf" srcId="{1F7A8C87-5B50-45BE-B720-2FD8D9D1D5C0}" destId="{1FE40E36-66C7-4F9F-BA56-C7F30DAE36F7}" srcOrd="0" destOrd="0" presId="urn:microsoft.com/office/officeart/2005/8/layout/chevron1"/>
    <dgm:cxn modelId="{76AA0A36-4790-4BF2-A2AA-86E33D9F9362}" type="presOf" srcId="{5A0B5866-5FEC-4930-8D76-1B25DF606D64}" destId="{58D52654-E735-49EC-88F9-6682CECF7BDD}" srcOrd="0" destOrd="1" presId="urn:microsoft.com/office/officeart/2005/8/layout/chevron1"/>
    <dgm:cxn modelId="{89EC0CBF-41D7-48BF-B960-1B47E9AB0128}" type="presOf" srcId="{7F1F39B9-44D3-4494-8E95-F399294E7F38}" destId="{44226ED8-9E7B-42C7-8BC6-EF0DF80F9DCF}" srcOrd="0" destOrd="3" presId="urn:microsoft.com/office/officeart/2005/8/layout/chevron1"/>
    <dgm:cxn modelId="{B646722B-351A-462B-AC33-01E3AB68BE23}" type="presOf" srcId="{3C9CF9D6-5D47-4ECF-B4F2-EFBEA498ED59}" destId="{1FE40E36-66C7-4F9F-BA56-C7F30DAE36F7}" srcOrd="0" destOrd="2" presId="urn:microsoft.com/office/officeart/2005/8/layout/chevron1"/>
    <dgm:cxn modelId="{C49BF1D7-8A3C-46DD-9CB2-D28A22CF830B}" type="presOf" srcId="{C90ABC6F-B607-4B99-9046-3D560AC58337}" destId="{9E43B0C8-E4D9-44DD-9CAA-DA14BC9CF245}" srcOrd="0" destOrd="0" presId="urn:microsoft.com/office/officeart/2005/8/layout/chevron1"/>
    <dgm:cxn modelId="{43E9D953-E0FF-47D8-8C43-A44A8997A81A}" srcId="{43AD1568-E828-497E-AC85-922AF75A9F29}" destId="{829AC734-1FE5-40ED-A9E2-782A259AE30A}" srcOrd="0" destOrd="0" parTransId="{161569CD-3353-4512-8372-028FF9EE8446}" sibTransId="{3D300F73-F065-4D2A-A8BD-485FC6E39D43}"/>
    <dgm:cxn modelId="{E2CCE14F-0950-4FBB-9E34-3013D425C7DA}" srcId="{6879F9DA-8A5F-43E7-8C9D-E50ACD815B9D}" destId="{C90ABC6F-B607-4B99-9046-3D560AC58337}" srcOrd="1" destOrd="0" parTransId="{03CDC7EF-E843-418E-9E4A-0EC9F6BE9C1E}" sibTransId="{4A15E878-E172-481B-B777-900924CAD8EB}"/>
    <dgm:cxn modelId="{CD39C182-2C4F-428D-BE92-1E417CAB0667}" srcId="{C90ABC6F-B607-4B99-9046-3D560AC58337}" destId="{7B87AB82-3F19-44B2-9D23-C494C1835AE4}" srcOrd="3" destOrd="0" parTransId="{8F795068-90E0-4D10-A218-BAD4E65D3437}" sibTransId="{B58D1DEA-13EA-4224-914D-B600DDC8A035}"/>
    <dgm:cxn modelId="{1A15DFDE-5BAB-4CFB-A332-A29EBD8E14C9}" srcId="{6879F9DA-8A5F-43E7-8C9D-E50ACD815B9D}" destId="{24F99B65-18B9-49E6-BEA2-83C0F4D4035D}" srcOrd="0" destOrd="0" parTransId="{1B1F8480-4B16-4EF3-98C3-5C9C2C429180}" sibTransId="{21480564-5EAB-459B-9262-F115A9AC36A0}"/>
    <dgm:cxn modelId="{C98B818C-EFF8-49E0-8414-C556F857C42A}" type="presOf" srcId="{43AD1568-E828-497E-AC85-922AF75A9F29}" destId="{439F4B78-183B-4B0B-B092-E128BD2E1166}" srcOrd="0" destOrd="0" presId="urn:microsoft.com/office/officeart/2005/8/layout/chevron1"/>
    <dgm:cxn modelId="{779A0A31-ED01-4435-8001-70D4A8038C65}" srcId="{6879F9DA-8A5F-43E7-8C9D-E50ACD815B9D}" destId="{43AD1568-E828-497E-AC85-922AF75A9F29}" srcOrd="2" destOrd="0" parTransId="{3629F08C-472B-4E23-B43F-696E4F88D4FF}" sibTransId="{CBA4C6A2-317E-44F3-8DA7-615BBD9B6870}"/>
    <dgm:cxn modelId="{85361D79-F150-4A50-AFF7-626424856532}" type="presOf" srcId="{24F99B65-18B9-49E6-BEA2-83C0F4D4035D}" destId="{C51DEF64-F460-4A1F-9D5D-D3C068029F3F}" srcOrd="0" destOrd="0" presId="urn:microsoft.com/office/officeart/2005/8/layout/chevron1"/>
    <dgm:cxn modelId="{F75D66B2-A057-4109-B03D-61F364527D2D}" srcId="{CE55FC20-B4A7-4F78-A9A5-107331FAEF1F}" destId="{AE49F001-2D64-4271-8073-E801887E99AC}" srcOrd="1" destOrd="0" parTransId="{02BE6528-57A5-47A1-B34E-221DF44A219A}" sibTransId="{34EC8874-4473-438D-9367-7E545374DE8F}"/>
    <dgm:cxn modelId="{78EF83A9-3D68-4810-BDD9-D3EFA36E3D9E}" type="presOf" srcId="{829AC734-1FE5-40ED-A9E2-782A259AE30A}" destId="{58D52654-E735-49EC-88F9-6682CECF7BDD}" srcOrd="0" destOrd="0" presId="urn:microsoft.com/office/officeart/2005/8/layout/chevron1"/>
    <dgm:cxn modelId="{A645257C-9D30-44D8-93ED-6B0A01A5C7EE}" srcId="{C90ABC6F-B607-4B99-9046-3D560AC58337}" destId="{1F7A8C87-5B50-45BE-B720-2FD8D9D1D5C0}" srcOrd="0" destOrd="0" parTransId="{3E1F18E1-7397-4A5F-9D9A-AD064A857C6C}" sibTransId="{60101831-6F3E-4E39-BE66-1FC5A43A1F33}"/>
    <dgm:cxn modelId="{EBD57A05-D216-4566-8F3E-44540E49186B}" srcId="{CE55FC20-B4A7-4F78-A9A5-107331FAEF1F}" destId="{7F1F39B9-44D3-4494-8E95-F399294E7F38}" srcOrd="2" destOrd="0" parTransId="{213ABB29-A1D6-4FD9-A414-F14B89D596F1}" sibTransId="{09E31A08-71B4-4D3D-AFE3-585A16C6DAA9}"/>
    <dgm:cxn modelId="{13EA3B8D-A93C-4563-A85E-7E1874E0137E}" type="presOf" srcId="{7B87AB82-3F19-44B2-9D23-C494C1835AE4}" destId="{1FE40E36-66C7-4F9F-BA56-C7F30DAE36F7}" srcOrd="0" destOrd="3" presId="urn:microsoft.com/office/officeart/2005/8/layout/chevron1"/>
    <dgm:cxn modelId="{1D7ACAF2-567E-4C6E-ADDA-DA57C5254F51}" srcId="{43AD1568-E828-497E-AC85-922AF75A9F29}" destId="{5A0B5866-5FEC-4930-8D76-1B25DF606D64}" srcOrd="1" destOrd="0" parTransId="{6A4E2697-0F67-4494-9682-236D54313F49}" sibTransId="{7086E216-7FED-4A98-AECF-FE90AEF04B1F}"/>
    <dgm:cxn modelId="{D8F77E7A-2043-4346-8507-C7A3A1FB3344}" srcId="{CE55FC20-B4A7-4F78-A9A5-107331FAEF1F}" destId="{B30562B2-954A-4D3A-845E-B834F2A56681}" srcOrd="0" destOrd="0" parTransId="{B7CFA94B-7FFD-45C9-8AA7-0361A780EF92}" sibTransId="{A1388B7F-5465-43D8-8372-7CD3DDA6ADA3}"/>
    <dgm:cxn modelId="{44203D00-CF3F-43C9-B6EE-5EEB8144FC74}" srcId="{C90ABC6F-B607-4B99-9046-3D560AC58337}" destId="{3C9CF9D6-5D47-4ECF-B4F2-EFBEA498ED59}" srcOrd="2" destOrd="0" parTransId="{4555E7E4-7127-45E2-802F-942F83721E71}" sibTransId="{8DB9964A-C888-4D36-865B-3675D2A2E163}"/>
    <dgm:cxn modelId="{6E372C64-E5AF-452F-AF2F-01EF45205FE8}" srcId="{C90ABC6F-B607-4B99-9046-3D560AC58337}" destId="{12771FDE-5B37-4528-BAF1-D58111725134}" srcOrd="1" destOrd="0" parTransId="{5177B6DA-707D-4995-99A2-A133AA85AE46}" sibTransId="{E8FB8FF8-37A4-4FA3-84F3-B8DC79EFC767}"/>
    <dgm:cxn modelId="{211156EC-2143-4FB8-80DA-B722EF3912EB}" type="presOf" srcId="{CE55FC20-B4A7-4F78-A9A5-107331FAEF1F}" destId="{44226ED8-9E7B-42C7-8BC6-EF0DF80F9DCF}" srcOrd="0" destOrd="0" presId="urn:microsoft.com/office/officeart/2005/8/layout/chevron1"/>
    <dgm:cxn modelId="{43C364E8-1364-4122-A7DA-3CD1DF9BB956}" type="presParOf" srcId="{8AE71D7B-E4D8-45B1-A881-97D113225234}" destId="{082A7FE9-0202-4606-A734-AE1137A42244}" srcOrd="0" destOrd="0" presId="urn:microsoft.com/office/officeart/2005/8/layout/chevron1"/>
    <dgm:cxn modelId="{702A9A50-0DA6-4FDC-B76A-567AF677C33E}" type="presParOf" srcId="{082A7FE9-0202-4606-A734-AE1137A42244}" destId="{C51DEF64-F460-4A1F-9D5D-D3C068029F3F}" srcOrd="0" destOrd="0" presId="urn:microsoft.com/office/officeart/2005/8/layout/chevron1"/>
    <dgm:cxn modelId="{BA26E76E-C9AF-4172-B69B-4834478DB156}" type="presParOf" srcId="{082A7FE9-0202-4606-A734-AE1137A42244}" destId="{44226ED8-9E7B-42C7-8BC6-EF0DF80F9DCF}" srcOrd="1" destOrd="0" presId="urn:microsoft.com/office/officeart/2005/8/layout/chevron1"/>
    <dgm:cxn modelId="{F7CE853B-E165-4AB8-A095-FA09C0DFD702}" type="presParOf" srcId="{8AE71D7B-E4D8-45B1-A881-97D113225234}" destId="{8EE3959A-8E5E-4C42-9CD5-DEC4D02A42A1}" srcOrd="1" destOrd="0" presId="urn:microsoft.com/office/officeart/2005/8/layout/chevron1"/>
    <dgm:cxn modelId="{3027B348-FD50-4C5A-880F-1208128BDDBD}" type="presParOf" srcId="{8AE71D7B-E4D8-45B1-A881-97D113225234}" destId="{292B6AF1-2A0F-4EE2-87E5-E33ED954F718}" srcOrd="2" destOrd="0" presId="urn:microsoft.com/office/officeart/2005/8/layout/chevron1"/>
    <dgm:cxn modelId="{2F44A5F2-5622-4B0C-BC66-0247BF6081BE}" type="presParOf" srcId="{292B6AF1-2A0F-4EE2-87E5-E33ED954F718}" destId="{9E43B0C8-E4D9-44DD-9CAA-DA14BC9CF245}" srcOrd="0" destOrd="0" presId="urn:microsoft.com/office/officeart/2005/8/layout/chevron1"/>
    <dgm:cxn modelId="{27E89D02-6CA2-4F8D-984B-CB982A507969}" type="presParOf" srcId="{292B6AF1-2A0F-4EE2-87E5-E33ED954F718}" destId="{1FE40E36-66C7-4F9F-BA56-C7F30DAE36F7}" srcOrd="1" destOrd="0" presId="urn:microsoft.com/office/officeart/2005/8/layout/chevron1"/>
    <dgm:cxn modelId="{1136B73B-C688-49D0-8018-985F10639373}" type="presParOf" srcId="{8AE71D7B-E4D8-45B1-A881-97D113225234}" destId="{34D567AF-2498-4E76-9D94-8DC33BFF760D}" srcOrd="3" destOrd="0" presId="urn:microsoft.com/office/officeart/2005/8/layout/chevron1"/>
    <dgm:cxn modelId="{D67FEF52-5069-40B5-9346-EDC29667F277}" type="presParOf" srcId="{8AE71D7B-E4D8-45B1-A881-97D113225234}" destId="{76BC5E9D-7A1D-45F6-A9B7-2AD6CC786A39}" srcOrd="4" destOrd="0" presId="urn:microsoft.com/office/officeart/2005/8/layout/chevron1"/>
    <dgm:cxn modelId="{B1CA55BA-E30D-4205-91C3-A85568DDAF29}" type="presParOf" srcId="{76BC5E9D-7A1D-45F6-A9B7-2AD6CC786A39}" destId="{439F4B78-183B-4B0B-B092-E128BD2E1166}" srcOrd="0" destOrd="0" presId="urn:microsoft.com/office/officeart/2005/8/layout/chevron1"/>
    <dgm:cxn modelId="{D3689A71-D927-47B5-ABD1-E716D3AAEF32}" type="presParOf" srcId="{76BC5E9D-7A1D-45F6-A9B7-2AD6CC786A39}" destId="{58D52654-E735-49EC-88F9-6682CECF7BDD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98C7B7-5AC9-49F9-82E5-7B350BEBDF35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AU"/>
        </a:p>
      </dgm:t>
    </dgm:pt>
    <dgm:pt modelId="{A687B7F5-139C-417B-AAFE-A7E5C540AB87}">
      <dgm:prSet/>
      <dgm:spPr/>
      <dgm:t>
        <a:bodyPr/>
        <a:lstStyle/>
        <a:p>
          <a:pPr rtl="0"/>
          <a:r>
            <a:rPr lang="en-AU" dirty="0" smtClean="0"/>
            <a:t>Student create posters</a:t>
          </a:r>
          <a:endParaRPr lang="en-AU" dirty="0"/>
        </a:p>
      </dgm:t>
    </dgm:pt>
    <dgm:pt modelId="{7B17B50F-90F2-4E86-9425-B06EBF16630F}" type="parTrans" cxnId="{7F5BD56C-697A-409F-AB70-F5572606310A}">
      <dgm:prSet/>
      <dgm:spPr/>
      <dgm:t>
        <a:bodyPr/>
        <a:lstStyle/>
        <a:p>
          <a:endParaRPr lang="en-AU"/>
        </a:p>
      </dgm:t>
    </dgm:pt>
    <dgm:pt modelId="{87E5F57B-A28D-49EE-99A1-5DCC60233C26}" type="sibTrans" cxnId="{7F5BD56C-697A-409F-AB70-F5572606310A}">
      <dgm:prSet/>
      <dgm:spPr/>
      <dgm:t>
        <a:bodyPr/>
        <a:lstStyle/>
        <a:p>
          <a:endParaRPr lang="en-AU"/>
        </a:p>
      </dgm:t>
    </dgm:pt>
    <dgm:pt modelId="{344FA172-5AC9-4934-8E7C-C9BE15DE2294}">
      <dgm:prSet/>
      <dgm:spPr/>
      <dgm:t>
        <a:bodyPr/>
        <a:lstStyle/>
        <a:p>
          <a:pPr rtl="0"/>
          <a:r>
            <a:rPr lang="en-AU" dirty="0" smtClean="0"/>
            <a:t>Posters uploaded to </a:t>
          </a:r>
          <a:r>
            <a:rPr lang="en-AU" dirty="0" err="1" smtClean="0"/>
            <a:t>eP</a:t>
          </a:r>
          <a:r>
            <a:rPr lang="en-AU" dirty="0" smtClean="0"/>
            <a:t> for feedback</a:t>
          </a:r>
          <a:endParaRPr lang="en-AU" dirty="0"/>
        </a:p>
      </dgm:t>
    </dgm:pt>
    <dgm:pt modelId="{4A4DAA9F-CEC7-4356-9361-51DA516BDBF1}" type="parTrans" cxnId="{E1DE1347-E8A2-4582-A594-0CFC94F238F4}">
      <dgm:prSet/>
      <dgm:spPr/>
      <dgm:t>
        <a:bodyPr/>
        <a:lstStyle/>
        <a:p>
          <a:endParaRPr lang="en-AU"/>
        </a:p>
      </dgm:t>
    </dgm:pt>
    <dgm:pt modelId="{9301EC61-323F-4BE1-A981-53771497D1BF}" type="sibTrans" cxnId="{E1DE1347-E8A2-4582-A594-0CFC94F238F4}">
      <dgm:prSet/>
      <dgm:spPr/>
      <dgm:t>
        <a:bodyPr/>
        <a:lstStyle/>
        <a:p>
          <a:endParaRPr lang="en-AU"/>
        </a:p>
      </dgm:t>
    </dgm:pt>
    <dgm:pt modelId="{6AB6019F-E170-40DC-8B90-33ABA31F31A9}">
      <dgm:prSet/>
      <dgm:spPr/>
      <dgm:t>
        <a:bodyPr/>
        <a:lstStyle/>
        <a:p>
          <a:pPr rtl="0"/>
          <a:r>
            <a:rPr lang="en-AU" dirty="0" smtClean="0"/>
            <a:t>Peer assessment of posters</a:t>
          </a:r>
          <a:endParaRPr lang="en-AU" dirty="0"/>
        </a:p>
      </dgm:t>
    </dgm:pt>
    <dgm:pt modelId="{F3F1ABA5-723A-4B2B-9B2F-56CFB055DBA9}" type="parTrans" cxnId="{2236610B-F63C-4070-B0F2-F4FAD02B1098}">
      <dgm:prSet/>
      <dgm:spPr/>
      <dgm:t>
        <a:bodyPr/>
        <a:lstStyle/>
        <a:p>
          <a:endParaRPr lang="en-AU"/>
        </a:p>
      </dgm:t>
    </dgm:pt>
    <dgm:pt modelId="{61F4F0B8-D69E-4CC2-9C33-219C12C80826}" type="sibTrans" cxnId="{2236610B-F63C-4070-B0F2-F4FAD02B1098}">
      <dgm:prSet/>
      <dgm:spPr/>
      <dgm:t>
        <a:bodyPr/>
        <a:lstStyle/>
        <a:p>
          <a:endParaRPr lang="en-AU"/>
        </a:p>
      </dgm:t>
    </dgm:pt>
    <dgm:pt modelId="{2F67D63C-D51A-43C9-AE7A-88FEEC059500}">
      <dgm:prSet/>
      <dgm:spPr/>
      <dgm:t>
        <a:bodyPr/>
        <a:lstStyle/>
        <a:p>
          <a:pPr rtl="0"/>
          <a:r>
            <a:rPr lang="en-AU" dirty="0" smtClean="0"/>
            <a:t>Face-to-face poster defence</a:t>
          </a:r>
          <a:endParaRPr lang="en-AU" dirty="0"/>
        </a:p>
      </dgm:t>
    </dgm:pt>
    <dgm:pt modelId="{E8876D27-937D-4D3D-B877-17AEEB15CC40}" type="parTrans" cxnId="{DD17F599-250B-438D-B44C-79A078939978}">
      <dgm:prSet/>
      <dgm:spPr/>
      <dgm:t>
        <a:bodyPr/>
        <a:lstStyle/>
        <a:p>
          <a:endParaRPr lang="en-AU"/>
        </a:p>
      </dgm:t>
    </dgm:pt>
    <dgm:pt modelId="{04DE1939-963F-4988-B37E-24AE2F4640EC}" type="sibTrans" cxnId="{DD17F599-250B-438D-B44C-79A078939978}">
      <dgm:prSet/>
      <dgm:spPr/>
      <dgm:t>
        <a:bodyPr/>
        <a:lstStyle/>
        <a:p>
          <a:endParaRPr lang="en-AU"/>
        </a:p>
      </dgm:t>
    </dgm:pt>
    <dgm:pt modelId="{98BE9F1C-6207-4DFC-93F3-940F7CC6E5F3}">
      <dgm:prSet/>
      <dgm:spPr/>
      <dgm:t>
        <a:bodyPr/>
        <a:lstStyle/>
        <a:p>
          <a:pPr rtl="0"/>
          <a:r>
            <a:rPr lang="en-AU" dirty="0" smtClean="0"/>
            <a:t>Group work</a:t>
          </a:r>
          <a:endParaRPr lang="en-AU" dirty="0"/>
        </a:p>
      </dgm:t>
    </dgm:pt>
    <dgm:pt modelId="{63B8AC03-9E03-4562-B566-B18F43BD0096}" type="parTrans" cxnId="{40E40F82-A520-4F03-A2B8-B3A99B3DA422}">
      <dgm:prSet/>
      <dgm:spPr/>
      <dgm:t>
        <a:bodyPr/>
        <a:lstStyle/>
        <a:p>
          <a:endParaRPr lang="en-AU"/>
        </a:p>
      </dgm:t>
    </dgm:pt>
    <dgm:pt modelId="{B9973C08-E08F-44AB-9605-0D86999F46CA}" type="sibTrans" cxnId="{40E40F82-A520-4F03-A2B8-B3A99B3DA422}">
      <dgm:prSet/>
      <dgm:spPr/>
      <dgm:t>
        <a:bodyPr/>
        <a:lstStyle/>
        <a:p>
          <a:endParaRPr lang="en-AU"/>
        </a:p>
      </dgm:t>
    </dgm:pt>
    <dgm:pt modelId="{4A34C15E-E09B-4035-8EA3-06354817DB1B}">
      <dgm:prSet/>
      <dgm:spPr/>
      <dgm:t>
        <a:bodyPr/>
        <a:lstStyle/>
        <a:p>
          <a:pPr rtl="0"/>
          <a:r>
            <a:rPr lang="en-AU" dirty="0" smtClean="0"/>
            <a:t>Hard copy posters, digitized</a:t>
          </a:r>
          <a:endParaRPr lang="en-AU" dirty="0"/>
        </a:p>
      </dgm:t>
    </dgm:pt>
    <dgm:pt modelId="{0DBBF466-D9DD-42E6-AAD4-27CADE5EA616}" type="parTrans" cxnId="{5A8738BC-9266-4FE3-9D1B-1DD19340B420}">
      <dgm:prSet/>
      <dgm:spPr/>
      <dgm:t>
        <a:bodyPr/>
        <a:lstStyle/>
        <a:p>
          <a:endParaRPr lang="en-AU"/>
        </a:p>
      </dgm:t>
    </dgm:pt>
    <dgm:pt modelId="{20A87FF9-B978-4C9D-8B6C-AA2FFD7B1776}" type="sibTrans" cxnId="{5A8738BC-9266-4FE3-9D1B-1DD19340B420}">
      <dgm:prSet/>
      <dgm:spPr/>
      <dgm:t>
        <a:bodyPr/>
        <a:lstStyle/>
        <a:p>
          <a:endParaRPr lang="en-AU"/>
        </a:p>
      </dgm:t>
    </dgm:pt>
    <dgm:pt modelId="{E80F8F88-4ABD-4898-A486-4941EFD4A81D}">
      <dgm:prSet/>
      <dgm:spPr/>
      <dgm:t>
        <a:bodyPr/>
        <a:lstStyle/>
        <a:p>
          <a:pPr rtl="0"/>
          <a:r>
            <a:rPr lang="en-AU" dirty="0" smtClean="0"/>
            <a:t>Poster pages, one per group</a:t>
          </a:r>
          <a:endParaRPr lang="en-AU" dirty="0"/>
        </a:p>
      </dgm:t>
    </dgm:pt>
    <dgm:pt modelId="{D8795D80-D20B-4FC0-87C0-3DE60C144357}" type="parTrans" cxnId="{1ACBF0A7-8B1B-4D10-90DC-2DB5382992C0}">
      <dgm:prSet/>
      <dgm:spPr/>
      <dgm:t>
        <a:bodyPr/>
        <a:lstStyle/>
        <a:p>
          <a:endParaRPr lang="en-AU"/>
        </a:p>
      </dgm:t>
    </dgm:pt>
    <dgm:pt modelId="{4BCEA9FC-9097-487F-B68B-DC61F000984F}" type="sibTrans" cxnId="{1ACBF0A7-8B1B-4D10-90DC-2DB5382992C0}">
      <dgm:prSet/>
      <dgm:spPr/>
      <dgm:t>
        <a:bodyPr/>
        <a:lstStyle/>
        <a:p>
          <a:endParaRPr lang="en-AU"/>
        </a:p>
      </dgm:t>
    </dgm:pt>
    <dgm:pt modelId="{B5E998F8-AB76-46B3-AE4C-8A84F369A2C7}">
      <dgm:prSet/>
      <dgm:spPr/>
      <dgm:t>
        <a:bodyPr/>
        <a:lstStyle/>
        <a:p>
          <a:pPr rtl="0"/>
          <a:r>
            <a:rPr lang="en-AU" dirty="0" smtClean="0"/>
            <a:t>In </a:t>
          </a:r>
          <a:r>
            <a:rPr lang="en-AU" dirty="0" err="1" smtClean="0"/>
            <a:t>eP</a:t>
          </a:r>
          <a:r>
            <a:rPr lang="en-AU" dirty="0" smtClean="0"/>
            <a:t>, via star rating and text</a:t>
          </a:r>
          <a:endParaRPr lang="en-AU" dirty="0"/>
        </a:p>
      </dgm:t>
    </dgm:pt>
    <dgm:pt modelId="{429EDC67-02CF-40A6-A77C-D9B072BE93D8}" type="parTrans" cxnId="{6CCD114C-D9E3-4B6F-81D9-3D5D7ECBC3C1}">
      <dgm:prSet/>
      <dgm:spPr/>
      <dgm:t>
        <a:bodyPr/>
        <a:lstStyle/>
        <a:p>
          <a:endParaRPr lang="en-AU"/>
        </a:p>
      </dgm:t>
    </dgm:pt>
    <dgm:pt modelId="{C5D8D826-3AED-48D2-86A7-A3E9D7DE60AD}" type="sibTrans" cxnId="{6CCD114C-D9E3-4B6F-81D9-3D5D7ECBC3C1}">
      <dgm:prSet/>
      <dgm:spPr/>
      <dgm:t>
        <a:bodyPr/>
        <a:lstStyle/>
        <a:p>
          <a:endParaRPr lang="en-AU"/>
        </a:p>
      </dgm:t>
    </dgm:pt>
    <dgm:pt modelId="{CE738B9A-27DC-497B-A38F-6B98F96C60C8}">
      <dgm:prSet/>
      <dgm:spPr/>
      <dgm:t>
        <a:bodyPr/>
        <a:lstStyle/>
        <a:p>
          <a:pPr rtl="0"/>
          <a:r>
            <a:rPr lang="en-AU" dirty="0" smtClean="0"/>
            <a:t>Can be linked to individual portfolios</a:t>
          </a:r>
          <a:endParaRPr lang="en-AU" dirty="0"/>
        </a:p>
      </dgm:t>
    </dgm:pt>
    <dgm:pt modelId="{FB34C37D-B6CF-43D9-9D48-D695012E3A08}" type="parTrans" cxnId="{3FBFA2C1-A4E5-4BBC-9683-E141B29536A9}">
      <dgm:prSet/>
      <dgm:spPr/>
      <dgm:t>
        <a:bodyPr/>
        <a:lstStyle/>
        <a:p>
          <a:endParaRPr lang="en-AU"/>
        </a:p>
      </dgm:t>
    </dgm:pt>
    <dgm:pt modelId="{8FACB90B-920B-4B74-B349-2FAECBB61B8B}" type="sibTrans" cxnId="{3FBFA2C1-A4E5-4BBC-9683-E141B29536A9}">
      <dgm:prSet/>
      <dgm:spPr/>
      <dgm:t>
        <a:bodyPr/>
        <a:lstStyle/>
        <a:p>
          <a:endParaRPr lang="en-AU"/>
        </a:p>
      </dgm:t>
    </dgm:pt>
    <dgm:pt modelId="{DD4D3ECF-80D8-452E-94B0-DDF0B35E0027}">
      <dgm:prSet/>
      <dgm:spPr/>
      <dgm:t>
        <a:bodyPr/>
        <a:lstStyle/>
        <a:p>
          <a:pPr rtl="0"/>
          <a:r>
            <a:rPr lang="en-AU" dirty="0" smtClean="0"/>
            <a:t>Questions, discussion and teacher feedback f2f</a:t>
          </a:r>
          <a:endParaRPr lang="en-AU" dirty="0"/>
        </a:p>
      </dgm:t>
    </dgm:pt>
    <dgm:pt modelId="{52250BAF-4511-4997-B33A-178DF3EF6709}" type="parTrans" cxnId="{36F4D896-10E6-40BC-9E59-422E2B7A40BC}">
      <dgm:prSet/>
      <dgm:spPr/>
      <dgm:t>
        <a:bodyPr/>
        <a:lstStyle/>
        <a:p>
          <a:endParaRPr lang="en-AU"/>
        </a:p>
      </dgm:t>
    </dgm:pt>
    <dgm:pt modelId="{BC1B06A4-65BD-4426-AFF0-65D0D4AF3461}" type="sibTrans" cxnId="{36F4D896-10E6-40BC-9E59-422E2B7A40BC}">
      <dgm:prSet/>
      <dgm:spPr/>
      <dgm:t>
        <a:bodyPr/>
        <a:lstStyle/>
        <a:p>
          <a:endParaRPr lang="en-AU"/>
        </a:p>
      </dgm:t>
    </dgm:pt>
    <dgm:pt modelId="{9F8AEEFB-40D5-4230-8A2D-8766C2CADD2D}" type="pres">
      <dgm:prSet presAssocID="{AD98C7B7-5AC9-49F9-82E5-7B350BEBDF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EC285FF4-389E-4A16-93C5-33390C40CB1D}" type="pres">
      <dgm:prSet presAssocID="{A687B7F5-139C-417B-AAFE-A7E5C540AB87}" presName="composite" presStyleCnt="0"/>
      <dgm:spPr/>
      <dgm:t>
        <a:bodyPr/>
        <a:lstStyle/>
        <a:p>
          <a:endParaRPr lang="en-AU"/>
        </a:p>
      </dgm:t>
    </dgm:pt>
    <dgm:pt modelId="{F882FF2C-07DA-42FD-B1EE-7199DD365285}" type="pres">
      <dgm:prSet presAssocID="{A687B7F5-139C-417B-AAFE-A7E5C540AB8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0D8490-ADB0-4E29-9CCC-2BFF3E1A5877}" type="pres">
      <dgm:prSet presAssocID="{A687B7F5-139C-417B-AAFE-A7E5C540AB87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DD93FE9-D19D-4A30-BE12-E7F44EF145B6}" type="pres">
      <dgm:prSet presAssocID="{87E5F57B-A28D-49EE-99A1-5DCC60233C26}" presName="space" presStyleCnt="0"/>
      <dgm:spPr/>
      <dgm:t>
        <a:bodyPr/>
        <a:lstStyle/>
        <a:p>
          <a:endParaRPr lang="en-AU"/>
        </a:p>
      </dgm:t>
    </dgm:pt>
    <dgm:pt modelId="{A03A57F2-C807-48D2-9C1F-3DF496E8E5EE}" type="pres">
      <dgm:prSet presAssocID="{344FA172-5AC9-4934-8E7C-C9BE15DE2294}" presName="composite" presStyleCnt="0"/>
      <dgm:spPr/>
      <dgm:t>
        <a:bodyPr/>
        <a:lstStyle/>
        <a:p>
          <a:endParaRPr lang="en-AU"/>
        </a:p>
      </dgm:t>
    </dgm:pt>
    <dgm:pt modelId="{59CA3CCB-C4A5-4F84-80B8-18C5FED2DE20}" type="pres">
      <dgm:prSet presAssocID="{344FA172-5AC9-4934-8E7C-C9BE15DE2294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344FEE5-8B46-43A8-88A7-61E6C6133473}" type="pres">
      <dgm:prSet presAssocID="{344FA172-5AC9-4934-8E7C-C9BE15DE2294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80CAC4B-4E05-4BDE-BA85-4A3605E8DED2}" type="pres">
      <dgm:prSet presAssocID="{9301EC61-323F-4BE1-A981-53771497D1BF}" presName="space" presStyleCnt="0"/>
      <dgm:spPr/>
      <dgm:t>
        <a:bodyPr/>
        <a:lstStyle/>
        <a:p>
          <a:endParaRPr lang="en-AU"/>
        </a:p>
      </dgm:t>
    </dgm:pt>
    <dgm:pt modelId="{11EDE23E-2AF2-42B2-991C-234B606DF082}" type="pres">
      <dgm:prSet presAssocID="{6AB6019F-E170-40DC-8B90-33ABA31F31A9}" presName="composite" presStyleCnt="0"/>
      <dgm:spPr/>
      <dgm:t>
        <a:bodyPr/>
        <a:lstStyle/>
        <a:p>
          <a:endParaRPr lang="en-AU"/>
        </a:p>
      </dgm:t>
    </dgm:pt>
    <dgm:pt modelId="{3659A490-E5B6-431C-95EC-06E85CE9FE51}" type="pres">
      <dgm:prSet presAssocID="{6AB6019F-E170-40DC-8B90-33ABA31F31A9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F9F903C-BD8F-4716-9713-B618365E17F8}" type="pres">
      <dgm:prSet presAssocID="{6AB6019F-E170-40DC-8B90-33ABA31F31A9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CA6D30F-9220-4A96-BD33-818D8798B422}" type="pres">
      <dgm:prSet presAssocID="{61F4F0B8-D69E-4CC2-9C33-219C12C80826}" presName="space" presStyleCnt="0"/>
      <dgm:spPr/>
      <dgm:t>
        <a:bodyPr/>
        <a:lstStyle/>
        <a:p>
          <a:endParaRPr lang="en-AU"/>
        </a:p>
      </dgm:t>
    </dgm:pt>
    <dgm:pt modelId="{1664AFF9-6435-46AC-A680-F951543FD0A6}" type="pres">
      <dgm:prSet presAssocID="{2F67D63C-D51A-43C9-AE7A-88FEEC059500}" presName="composite" presStyleCnt="0"/>
      <dgm:spPr/>
      <dgm:t>
        <a:bodyPr/>
        <a:lstStyle/>
        <a:p>
          <a:endParaRPr lang="en-AU"/>
        </a:p>
      </dgm:t>
    </dgm:pt>
    <dgm:pt modelId="{1C543464-B792-4CD0-9D21-6EA8EC574AF8}" type="pres">
      <dgm:prSet presAssocID="{2F67D63C-D51A-43C9-AE7A-88FEEC059500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96F644-D7D5-465A-87C3-1B74CCD5B9CB}" type="pres">
      <dgm:prSet presAssocID="{2F67D63C-D51A-43C9-AE7A-88FEEC059500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ED8B48E-063B-4F21-8CDA-79575DA7C491}" type="presOf" srcId="{AD98C7B7-5AC9-49F9-82E5-7B350BEBDF35}" destId="{9F8AEEFB-40D5-4230-8A2D-8766C2CADD2D}" srcOrd="0" destOrd="0" presId="urn:microsoft.com/office/officeart/2005/8/layout/chevron1"/>
    <dgm:cxn modelId="{7F5BD56C-697A-409F-AB70-F5572606310A}" srcId="{AD98C7B7-5AC9-49F9-82E5-7B350BEBDF35}" destId="{A687B7F5-139C-417B-AAFE-A7E5C540AB87}" srcOrd="0" destOrd="0" parTransId="{7B17B50F-90F2-4E86-9425-B06EBF16630F}" sibTransId="{87E5F57B-A28D-49EE-99A1-5DCC60233C26}"/>
    <dgm:cxn modelId="{6CCD114C-D9E3-4B6F-81D9-3D5D7ECBC3C1}" srcId="{6AB6019F-E170-40DC-8B90-33ABA31F31A9}" destId="{B5E998F8-AB76-46B3-AE4C-8A84F369A2C7}" srcOrd="0" destOrd="0" parTransId="{429EDC67-02CF-40A6-A77C-D9B072BE93D8}" sibTransId="{C5D8D826-3AED-48D2-86A7-A3E9D7DE60AD}"/>
    <dgm:cxn modelId="{01CECCC3-D82F-4197-B7F4-0A6C1623841A}" type="presOf" srcId="{2F67D63C-D51A-43C9-AE7A-88FEEC059500}" destId="{1C543464-B792-4CD0-9D21-6EA8EC574AF8}" srcOrd="0" destOrd="0" presId="urn:microsoft.com/office/officeart/2005/8/layout/chevron1"/>
    <dgm:cxn modelId="{E9E4905D-5EC0-4B18-ACBB-C42C9B517ADF}" type="presOf" srcId="{344FA172-5AC9-4934-8E7C-C9BE15DE2294}" destId="{59CA3CCB-C4A5-4F84-80B8-18C5FED2DE20}" srcOrd="0" destOrd="0" presId="urn:microsoft.com/office/officeart/2005/8/layout/chevron1"/>
    <dgm:cxn modelId="{F9CF325C-5856-4DAF-97CE-7F62B8D53C6D}" type="presOf" srcId="{DD4D3ECF-80D8-452E-94B0-DDF0B35E0027}" destId="{7896F644-D7D5-465A-87C3-1B74CCD5B9CB}" srcOrd="0" destOrd="0" presId="urn:microsoft.com/office/officeart/2005/8/layout/chevron1"/>
    <dgm:cxn modelId="{36F4D896-10E6-40BC-9E59-422E2B7A40BC}" srcId="{2F67D63C-D51A-43C9-AE7A-88FEEC059500}" destId="{DD4D3ECF-80D8-452E-94B0-DDF0B35E0027}" srcOrd="0" destOrd="0" parTransId="{52250BAF-4511-4997-B33A-178DF3EF6709}" sibTransId="{BC1B06A4-65BD-4426-AFF0-65D0D4AF3461}"/>
    <dgm:cxn modelId="{1D67142E-8001-4A9F-B7CE-297030797D4B}" type="presOf" srcId="{B5E998F8-AB76-46B3-AE4C-8A84F369A2C7}" destId="{7F9F903C-BD8F-4716-9713-B618365E17F8}" srcOrd="0" destOrd="0" presId="urn:microsoft.com/office/officeart/2005/8/layout/chevron1"/>
    <dgm:cxn modelId="{75BDC360-2ACC-4908-B8F5-AC85CC936AB8}" type="presOf" srcId="{6AB6019F-E170-40DC-8B90-33ABA31F31A9}" destId="{3659A490-E5B6-431C-95EC-06E85CE9FE51}" srcOrd="0" destOrd="0" presId="urn:microsoft.com/office/officeart/2005/8/layout/chevron1"/>
    <dgm:cxn modelId="{E1DE1347-E8A2-4582-A594-0CFC94F238F4}" srcId="{AD98C7B7-5AC9-49F9-82E5-7B350BEBDF35}" destId="{344FA172-5AC9-4934-8E7C-C9BE15DE2294}" srcOrd="1" destOrd="0" parTransId="{4A4DAA9F-CEC7-4356-9361-51DA516BDBF1}" sibTransId="{9301EC61-323F-4BE1-A981-53771497D1BF}"/>
    <dgm:cxn modelId="{5A8738BC-9266-4FE3-9D1B-1DD19340B420}" srcId="{A687B7F5-139C-417B-AAFE-A7E5C540AB87}" destId="{4A34C15E-E09B-4035-8EA3-06354817DB1B}" srcOrd="1" destOrd="0" parTransId="{0DBBF466-D9DD-42E6-AAD4-27CADE5EA616}" sibTransId="{20A87FF9-B978-4C9D-8B6C-AA2FFD7B1776}"/>
    <dgm:cxn modelId="{3FBFA2C1-A4E5-4BBC-9683-E141B29536A9}" srcId="{344FA172-5AC9-4934-8E7C-C9BE15DE2294}" destId="{CE738B9A-27DC-497B-A38F-6B98F96C60C8}" srcOrd="1" destOrd="0" parTransId="{FB34C37D-B6CF-43D9-9D48-D695012E3A08}" sibTransId="{8FACB90B-920B-4B74-B349-2FAECBB61B8B}"/>
    <dgm:cxn modelId="{0502F277-7098-4F71-A1A4-F4EC467E9FE4}" type="presOf" srcId="{4A34C15E-E09B-4035-8EA3-06354817DB1B}" destId="{6B0D8490-ADB0-4E29-9CCC-2BFF3E1A5877}" srcOrd="0" destOrd="1" presId="urn:microsoft.com/office/officeart/2005/8/layout/chevron1"/>
    <dgm:cxn modelId="{364C81C9-B0AF-4EA3-A110-C6C89958353F}" type="presOf" srcId="{CE738B9A-27DC-497B-A38F-6B98F96C60C8}" destId="{3344FEE5-8B46-43A8-88A7-61E6C6133473}" srcOrd="0" destOrd="1" presId="urn:microsoft.com/office/officeart/2005/8/layout/chevron1"/>
    <dgm:cxn modelId="{CC2CFB96-6069-448F-A50D-838E6341E786}" type="presOf" srcId="{E80F8F88-4ABD-4898-A486-4941EFD4A81D}" destId="{3344FEE5-8B46-43A8-88A7-61E6C6133473}" srcOrd="0" destOrd="0" presId="urn:microsoft.com/office/officeart/2005/8/layout/chevron1"/>
    <dgm:cxn modelId="{DD17F599-250B-438D-B44C-79A078939978}" srcId="{AD98C7B7-5AC9-49F9-82E5-7B350BEBDF35}" destId="{2F67D63C-D51A-43C9-AE7A-88FEEC059500}" srcOrd="3" destOrd="0" parTransId="{E8876D27-937D-4D3D-B877-17AEEB15CC40}" sibTransId="{04DE1939-963F-4988-B37E-24AE2F4640EC}"/>
    <dgm:cxn modelId="{6C7E20E5-7631-4F9F-A503-E942A87086F9}" type="presOf" srcId="{A687B7F5-139C-417B-AAFE-A7E5C540AB87}" destId="{F882FF2C-07DA-42FD-B1EE-7199DD365285}" srcOrd="0" destOrd="0" presId="urn:microsoft.com/office/officeart/2005/8/layout/chevron1"/>
    <dgm:cxn modelId="{1ACBF0A7-8B1B-4D10-90DC-2DB5382992C0}" srcId="{344FA172-5AC9-4934-8E7C-C9BE15DE2294}" destId="{E80F8F88-4ABD-4898-A486-4941EFD4A81D}" srcOrd="0" destOrd="0" parTransId="{D8795D80-D20B-4FC0-87C0-3DE60C144357}" sibTransId="{4BCEA9FC-9097-487F-B68B-DC61F000984F}"/>
    <dgm:cxn modelId="{2236610B-F63C-4070-B0F2-F4FAD02B1098}" srcId="{AD98C7B7-5AC9-49F9-82E5-7B350BEBDF35}" destId="{6AB6019F-E170-40DC-8B90-33ABA31F31A9}" srcOrd="2" destOrd="0" parTransId="{F3F1ABA5-723A-4B2B-9B2F-56CFB055DBA9}" sibTransId="{61F4F0B8-D69E-4CC2-9C33-219C12C80826}"/>
    <dgm:cxn modelId="{40E40F82-A520-4F03-A2B8-B3A99B3DA422}" srcId="{A687B7F5-139C-417B-AAFE-A7E5C540AB87}" destId="{98BE9F1C-6207-4DFC-93F3-940F7CC6E5F3}" srcOrd="0" destOrd="0" parTransId="{63B8AC03-9E03-4562-B566-B18F43BD0096}" sibTransId="{B9973C08-E08F-44AB-9605-0D86999F46CA}"/>
    <dgm:cxn modelId="{0E18D699-3F1A-440C-9078-E249F3D20F14}" type="presOf" srcId="{98BE9F1C-6207-4DFC-93F3-940F7CC6E5F3}" destId="{6B0D8490-ADB0-4E29-9CCC-2BFF3E1A5877}" srcOrd="0" destOrd="0" presId="urn:microsoft.com/office/officeart/2005/8/layout/chevron1"/>
    <dgm:cxn modelId="{8237DA5A-A7AB-4777-B108-E412014569E7}" type="presParOf" srcId="{9F8AEEFB-40D5-4230-8A2D-8766C2CADD2D}" destId="{EC285FF4-389E-4A16-93C5-33390C40CB1D}" srcOrd="0" destOrd="0" presId="urn:microsoft.com/office/officeart/2005/8/layout/chevron1"/>
    <dgm:cxn modelId="{5616CE88-131A-43B7-BEFB-1CA41E288DD1}" type="presParOf" srcId="{EC285FF4-389E-4A16-93C5-33390C40CB1D}" destId="{F882FF2C-07DA-42FD-B1EE-7199DD365285}" srcOrd="0" destOrd="0" presId="urn:microsoft.com/office/officeart/2005/8/layout/chevron1"/>
    <dgm:cxn modelId="{8F8E8E05-DAB3-4BE7-A7BC-5CA7A00051B3}" type="presParOf" srcId="{EC285FF4-389E-4A16-93C5-33390C40CB1D}" destId="{6B0D8490-ADB0-4E29-9CCC-2BFF3E1A5877}" srcOrd="1" destOrd="0" presId="urn:microsoft.com/office/officeart/2005/8/layout/chevron1"/>
    <dgm:cxn modelId="{05D00733-CD76-4726-AF5E-76B4C10E04E4}" type="presParOf" srcId="{9F8AEEFB-40D5-4230-8A2D-8766C2CADD2D}" destId="{4DD93FE9-D19D-4A30-BE12-E7F44EF145B6}" srcOrd="1" destOrd="0" presId="urn:microsoft.com/office/officeart/2005/8/layout/chevron1"/>
    <dgm:cxn modelId="{225C1A17-81FD-422A-AF1A-E8468F04FB35}" type="presParOf" srcId="{9F8AEEFB-40D5-4230-8A2D-8766C2CADD2D}" destId="{A03A57F2-C807-48D2-9C1F-3DF496E8E5EE}" srcOrd="2" destOrd="0" presId="urn:microsoft.com/office/officeart/2005/8/layout/chevron1"/>
    <dgm:cxn modelId="{77ACE954-CEE7-419D-B2E7-B5FDA7079B53}" type="presParOf" srcId="{A03A57F2-C807-48D2-9C1F-3DF496E8E5EE}" destId="{59CA3CCB-C4A5-4F84-80B8-18C5FED2DE20}" srcOrd="0" destOrd="0" presId="urn:microsoft.com/office/officeart/2005/8/layout/chevron1"/>
    <dgm:cxn modelId="{3B8A9CEB-565D-4B7F-92F4-B2E398CD630C}" type="presParOf" srcId="{A03A57F2-C807-48D2-9C1F-3DF496E8E5EE}" destId="{3344FEE5-8B46-43A8-88A7-61E6C6133473}" srcOrd="1" destOrd="0" presId="urn:microsoft.com/office/officeart/2005/8/layout/chevron1"/>
    <dgm:cxn modelId="{5AD792F0-47B9-4F28-BBF0-6FF97578DAE6}" type="presParOf" srcId="{9F8AEEFB-40D5-4230-8A2D-8766C2CADD2D}" destId="{D80CAC4B-4E05-4BDE-BA85-4A3605E8DED2}" srcOrd="3" destOrd="0" presId="urn:microsoft.com/office/officeart/2005/8/layout/chevron1"/>
    <dgm:cxn modelId="{71DD2384-F993-49E5-932C-239C533F1B12}" type="presParOf" srcId="{9F8AEEFB-40D5-4230-8A2D-8766C2CADD2D}" destId="{11EDE23E-2AF2-42B2-991C-234B606DF082}" srcOrd="4" destOrd="0" presId="urn:microsoft.com/office/officeart/2005/8/layout/chevron1"/>
    <dgm:cxn modelId="{CF0B067A-91CA-4A36-B6BF-F48F3B58EA79}" type="presParOf" srcId="{11EDE23E-2AF2-42B2-991C-234B606DF082}" destId="{3659A490-E5B6-431C-95EC-06E85CE9FE51}" srcOrd="0" destOrd="0" presId="urn:microsoft.com/office/officeart/2005/8/layout/chevron1"/>
    <dgm:cxn modelId="{46AC9A93-1F56-43F9-AB3A-DC0FFB14467E}" type="presParOf" srcId="{11EDE23E-2AF2-42B2-991C-234B606DF082}" destId="{7F9F903C-BD8F-4716-9713-B618365E17F8}" srcOrd="1" destOrd="0" presId="urn:microsoft.com/office/officeart/2005/8/layout/chevron1"/>
    <dgm:cxn modelId="{E6CD7365-07FF-4EA9-A22A-A64917BFB400}" type="presParOf" srcId="{9F8AEEFB-40D5-4230-8A2D-8766C2CADD2D}" destId="{7CA6D30F-9220-4A96-BD33-818D8798B422}" srcOrd="5" destOrd="0" presId="urn:microsoft.com/office/officeart/2005/8/layout/chevron1"/>
    <dgm:cxn modelId="{49A8E9BD-8531-48E1-A947-1406BB0C8A18}" type="presParOf" srcId="{9F8AEEFB-40D5-4230-8A2D-8766C2CADD2D}" destId="{1664AFF9-6435-46AC-A680-F951543FD0A6}" srcOrd="6" destOrd="0" presId="urn:microsoft.com/office/officeart/2005/8/layout/chevron1"/>
    <dgm:cxn modelId="{E4AF761F-0191-4378-8E5D-3B35054CABA3}" type="presParOf" srcId="{1664AFF9-6435-46AC-A680-F951543FD0A6}" destId="{1C543464-B792-4CD0-9D21-6EA8EC574AF8}" srcOrd="0" destOrd="0" presId="urn:microsoft.com/office/officeart/2005/8/layout/chevron1"/>
    <dgm:cxn modelId="{DF6D2D5A-8045-40AF-B262-77545B227A6F}" type="presParOf" srcId="{1664AFF9-6435-46AC-A680-F951543FD0A6}" destId="{7896F644-D7D5-465A-87C3-1B74CCD5B9CB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7AB78E-02CF-4E46-A8BF-F31667CD5BD1}" type="doc">
      <dgm:prSet loTypeId="urn:microsoft.com/office/officeart/2005/8/layout/chevron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AU"/>
        </a:p>
      </dgm:t>
    </dgm:pt>
    <dgm:pt modelId="{247487FE-6A92-45F4-892F-B5D30F35DCC0}">
      <dgm:prSet/>
      <dgm:spPr/>
      <dgm:t>
        <a:bodyPr/>
        <a:lstStyle/>
        <a:p>
          <a:pPr rtl="0"/>
          <a:r>
            <a:rPr lang="en-AU" dirty="0" smtClean="0"/>
            <a:t>Perform clinical practice on video</a:t>
          </a:r>
          <a:endParaRPr lang="en-AU" dirty="0"/>
        </a:p>
      </dgm:t>
    </dgm:pt>
    <dgm:pt modelId="{FED52A6A-6DF6-4B0F-8577-1006CEF2DF07}" type="parTrans" cxnId="{C07D8835-5714-434D-BAD5-D69418072E50}">
      <dgm:prSet/>
      <dgm:spPr/>
      <dgm:t>
        <a:bodyPr/>
        <a:lstStyle/>
        <a:p>
          <a:endParaRPr lang="en-AU"/>
        </a:p>
      </dgm:t>
    </dgm:pt>
    <dgm:pt modelId="{DDD338A0-1C58-431D-A93E-A747AE194D65}" type="sibTrans" cxnId="{C07D8835-5714-434D-BAD5-D69418072E50}">
      <dgm:prSet/>
      <dgm:spPr/>
      <dgm:t>
        <a:bodyPr/>
        <a:lstStyle/>
        <a:p>
          <a:endParaRPr lang="en-AU"/>
        </a:p>
      </dgm:t>
    </dgm:pt>
    <dgm:pt modelId="{6A2E2D35-C234-4C8B-8972-15C6BDF6E4C4}">
      <dgm:prSet/>
      <dgm:spPr/>
      <dgm:t>
        <a:bodyPr/>
        <a:lstStyle/>
        <a:p>
          <a:pPr rtl="0"/>
          <a:r>
            <a:rPr lang="en-AU" dirty="0" smtClean="0"/>
            <a:t>Reflect on performance (text)</a:t>
          </a:r>
          <a:endParaRPr lang="en-AU" dirty="0"/>
        </a:p>
      </dgm:t>
    </dgm:pt>
    <dgm:pt modelId="{FF620B9F-1A4B-48E9-8C26-1E8DABCCAAA9}" type="parTrans" cxnId="{5093C910-F382-4BEA-8860-58833703709D}">
      <dgm:prSet/>
      <dgm:spPr/>
      <dgm:t>
        <a:bodyPr/>
        <a:lstStyle/>
        <a:p>
          <a:endParaRPr lang="en-AU"/>
        </a:p>
      </dgm:t>
    </dgm:pt>
    <dgm:pt modelId="{8AED8056-619D-47D7-8DDC-F1F21F955E3D}" type="sibTrans" cxnId="{5093C910-F382-4BEA-8860-58833703709D}">
      <dgm:prSet/>
      <dgm:spPr/>
      <dgm:t>
        <a:bodyPr/>
        <a:lstStyle/>
        <a:p>
          <a:endParaRPr lang="en-AU"/>
        </a:p>
      </dgm:t>
    </dgm:pt>
    <dgm:pt modelId="{A8457867-B192-4DBD-9FC0-77C042F73BD8}">
      <dgm:prSet/>
      <dgm:spPr/>
      <dgm:t>
        <a:bodyPr/>
        <a:lstStyle/>
        <a:p>
          <a:pPr rtl="0"/>
          <a:r>
            <a:rPr lang="en-AU" dirty="0" smtClean="0"/>
            <a:t>Feedback on performance</a:t>
          </a:r>
          <a:endParaRPr lang="en-AU" dirty="0"/>
        </a:p>
      </dgm:t>
    </dgm:pt>
    <dgm:pt modelId="{5149353F-E498-44C3-A6B6-B57303913320}" type="parTrans" cxnId="{73E43441-5F4A-4EEE-81B6-D3A0B823FCF5}">
      <dgm:prSet/>
      <dgm:spPr/>
      <dgm:t>
        <a:bodyPr/>
        <a:lstStyle/>
        <a:p>
          <a:endParaRPr lang="en-AU"/>
        </a:p>
      </dgm:t>
    </dgm:pt>
    <dgm:pt modelId="{2296FAFF-6A9E-4C97-9999-05F0783A92C1}" type="sibTrans" cxnId="{73E43441-5F4A-4EEE-81B6-D3A0B823FCF5}">
      <dgm:prSet/>
      <dgm:spPr/>
      <dgm:t>
        <a:bodyPr/>
        <a:lstStyle/>
        <a:p>
          <a:endParaRPr lang="en-AU"/>
        </a:p>
      </dgm:t>
    </dgm:pt>
    <dgm:pt modelId="{D742C0AA-7482-4A84-8701-78BBB0A2379E}">
      <dgm:prSet/>
      <dgm:spPr/>
      <dgm:t>
        <a:bodyPr/>
        <a:lstStyle/>
        <a:p>
          <a:pPr rtl="0"/>
          <a:r>
            <a:rPr lang="en-AU" dirty="0" smtClean="0"/>
            <a:t>Upload video to </a:t>
          </a:r>
          <a:r>
            <a:rPr lang="en-AU" dirty="0" err="1" smtClean="0"/>
            <a:t>eP</a:t>
          </a:r>
          <a:r>
            <a:rPr lang="en-AU" dirty="0" smtClean="0"/>
            <a:t> page, </a:t>
          </a:r>
          <a:endParaRPr lang="en-AU" dirty="0"/>
        </a:p>
      </dgm:t>
    </dgm:pt>
    <dgm:pt modelId="{876C40D4-409F-445A-AD5A-1DA563512EB9}" type="parTrans" cxnId="{49F8FAED-580D-462F-A209-5FC2CFDC2E7F}">
      <dgm:prSet/>
      <dgm:spPr/>
      <dgm:t>
        <a:bodyPr/>
        <a:lstStyle/>
        <a:p>
          <a:endParaRPr lang="en-AU"/>
        </a:p>
      </dgm:t>
    </dgm:pt>
    <dgm:pt modelId="{017125FF-EEAD-44C7-9E45-DEB1919284A7}" type="sibTrans" cxnId="{49F8FAED-580D-462F-A209-5FC2CFDC2E7F}">
      <dgm:prSet/>
      <dgm:spPr/>
      <dgm:t>
        <a:bodyPr/>
        <a:lstStyle/>
        <a:p>
          <a:endParaRPr lang="en-AU"/>
        </a:p>
      </dgm:t>
    </dgm:pt>
    <dgm:pt modelId="{C5EE7A35-F9E8-4882-B1E2-BE098F18AD5C}">
      <dgm:prSet/>
      <dgm:spPr/>
      <dgm:t>
        <a:bodyPr/>
        <a:lstStyle/>
        <a:p>
          <a:pPr rtl="0"/>
          <a:r>
            <a:rPr lang="en-AU" dirty="0" smtClean="0"/>
            <a:t>make available to others</a:t>
          </a:r>
          <a:endParaRPr lang="en-AU" dirty="0"/>
        </a:p>
      </dgm:t>
    </dgm:pt>
    <dgm:pt modelId="{108B76E0-D6E4-43AC-B997-203883BBADEF}" type="parTrans" cxnId="{D8F2471B-351C-4F97-BB6A-C6B348FAC6BC}">
      <dgm:prSet/>
      <dgm:spPr/>
      <dgm:t>
        <a:bodyPr/>
        <a:lstStyle/>
        <a:p>
          <a:endParaRPr lang="en-AU"/>
        </a:p>
      </dgm:t>
    </dgm:pt>
    <dgm:pt modelId="{FA2AF8B1-7320-456E-BBE1-9891C0EBE375}" type="sibTrans" cxnId="{D8F2471B-351C-4F97-BB6A-C6B348FAC6BC}">
      <dgm:prSet/>
      <dgm:spPr/>
      <dgm:t>
        <a:bodyPr/>
        <a:lstStyle/>
        <a:p>
          <a:endParaRPr lang="en-AU"/>
        </a:p>
      </dgm:t>
    </dgm:pt>
    <dgm:pt modelId="{6AD01517-CF84-4742-B9EA-2F04EE7B00D6}">
      <dgm:prSet/>
      <dgm:spPr/>
      <dgm:t>
        <a:bodyPr/>
        <a:lstStyle/>
        <a:p>
          <a:pPr rtl="0"/>
          <a:r>
            <a:rPr lang="en-AU" dirty="0" smtClean="0"/>
            <a:t>Add reflection to the page with video</a:t>
          </a:r>
          <a:endParaRPr lang="en-AU" dirty="0"/>
        </a:p>
      </dgm:t>
    </dgm:pt>
    <dgm:pt modelId="{48F90F4E-5AD8-4B0C-9E83-5ADA1DE911BE}" type="parTrans" cxnId="{C014B7FC-10AE-4085-BBD2-7B35B28BC311}">
      <dgm:prSet/>
      <dgm:spPr/>
      <dgm:t>
        <a:bodyPr/>
        <a:lstStyle/>
        <a:p>
          <a:endParaRPr lang="en-AU"/>
        </a:p>
      </dgm:t>
    </dgm:pt>
    <dgm:pt modelId="{D05D9EB3-EA11-402B-93C9-BCD424991770}" type="sibTrans" cxnId="{C014B7FC-10AE-4085-BBD2-7B35B28BC311}">
      <dgm:prSet/>
      <dgm:spPr/>
      <dgm:t>
        <a:bodyPr/>
        <a:lstStyle/>
        <a:p>
          <a:endParaRPr lang="en-AU"/>
        </a:p>
      </dgm:t>
    </dgm:pt>
    <dgm:pt modelId="{884A2829-8782-4386-B919-E17A1555D698}">
      <dgm:prSet/>
      <dgm:spPr/>
      <dgm:t>
        <a:bodyPr/>
        <a:lstStyle/>
        <a:p>
          <a:pPr rtl="0"/>
          <a:r>
            <a:rPr lang="en-AU" dirty="0" smtClean="0"/>
            <a:t>All or some of the page can be kept in personal portfolio</a:t>
          </a:r>
          <a:endParaRPr lang="en-AU" dirty="0"/>
        </a:p>
      </dgm:t>
    </dgm:pt>
    <dgm:pt modelId="{7656ECEB-4A1E-4CCD-9394-FE85C9F9BE93}" type="parTrans" cxnId="{62129EE9-B489-4790-81AD-241805429197}">
      <dgm:prSet/>
      <dgm:spPr/>
      <dgm:t>
        <a:bodyPr/>
        <a:lstStyle/>
        <a:p>
          <a:endParaRPr lang="en-AU"/>
        </a:p>
      </dgm:t>
    </dgm:pt>
    <dgm:pt modelId="{F2E510C7-C789-4467-873F-404BB552C084}" type="sibTrans" cxnId="{62129EE9-B489-4790-81AD-241805429197}">
      <dgm:prSet/>
      <dgm:spPr/>
      <dgm:t>
        <a:bodyPr/>
        <a:lstStyle/>
        <a:p>
          <a:endParaRPr lang="en-AU"/>
        </a:p>
      </dgm:t>
    </dgm:pt>
    <dgm:pt modelId="{A7187EFF-9CCB-491A-BB17-E2F2437F70D2}">
      <dgm:prSet/>
      <dgm:spPr/>
      <dgm:t>
        <a:bodyPr/>
        <a:lstStyle/>
        <a:p>
          <a:pPr rtl="0"/>
          <a:r>
            <a:rPr lang="en-AU" dirty="0" smtClean="0"/>
            <a:t>Teaching staff to view video, read reflection, provide feedback</a:t>
          </a:r>
          <a:endParaRPr lang="en-AU" dirty="0"/>
        </a:p>
      </dgm:t>
    </dgm:pt>
    <dgm:pt modelId="{C67FD0F9-BBF8-469F-B306-02B41CFF998B}" type="parTrans" cxnId="{4DBD6AD7-BB93-4623-8DFB-C4140771F27A}">
      <dgm:prSet/>
      <dgm:spPr/>
      <dgm:t>
        <a:bodyPr/>
        <a:lstStyle/>
        <a:p>
          <a:endParaRPr lang="en-AU"/>
        </a:p>
      </dgm:t>
    </dgm:pt>
    <dgm:pt modelId="{13FC0B8A-010F-447A-8735-E92C98FBF0E3}" type="sibTrans" cxnId="{4DBD6AD7-BB93-4623-8DFB-C4140771F27A}">
      <dgm:prSet/>
      <dgm:spPr/>
      <dgm:t>
        <a:bodyPr/>
        <a:lstStyle/>
        <a:p>
          <a:endParaRPr lang="en-AU"/>
        </a:p>
      </dgm:t>
    </dgm:pt>
    <dgm:pt modelId="{9D6F192F-6300-483B-A060-6689E6A4C98D}">
      <dgm:prSet/>
      <dgm:spPr/>
      <dgm:t>
        <a:bodyPr/>
        <a:lstStyle/>
        <a:p>
          <a:pPr rtl="0"/>
          <a:r>
            <a:rPr lang="en-AU" dirty="0" smtClean="0"/>
            <a:t>Students decide what to include in their portfolio and what to display</a:t>
          </a:r>
          <a:endParaRPr lang="en-AU" dirty="0"/>
        </a:p>
      </dgm:t>
    </dgm:pt>
    <dgm:pt modelId="{F49FA001-DC9F-4168-88E2-9FA6C7CE7CFC}" type="parTrans" cxnId="{EABE8AC9-D4D2-41B4-BA51-97B2FBB710AC}">
      <dgm:prSet/>
      <dgm:spPr/>
      <dgm:t>
        <a:bodyPr/>
        <a:lstStyle/>
        <a:p>
          <a:endParaRPr lang="en-AU"/>
        </a:p>
      </dgm:t>
    </dgm:pt>
    <dgm:pt modelId="{AA02D1E0-96C5-438B-87CD-73E1E3550A60}" type="sibTrans" cxnId="{EABE8AC9-D4D2-41B4-BA51-97B2FBB710AC}">
      <dgm:prSet/>
      <dgm:spPr/>
      <dgm:t>
        <a:bodyPr/>
        <a:lstStyle/>
        <a:p>
          <a:endParaRPr lang="en-AU"/>
        </a:p>
      </dgm:t>
    </dgm:pt>
    <dgm:pt modelId="{3CD3F75A-FB43-426F-BA93-7F5EEBB8D94A}" type="pres">
      <dgm:prSet presAssocID="{547AB78E-02CF-4E46-A8BF-F31667CD5B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927F182-7A47-467C-9E98-9AB384AECA9C}" type="pres">
      <dgm:prSet presAssocID="{247487FE-6A92-45F4-892F-B5D30F35DCC0}" presName="composite" presStyleCnt="0"/>
      <dgm:spPr/>
      <dgm:t>
        <a:bodyPr/>
        <a:lstStyle/>
        <a:p>
          <a:endParaRPr lang="en-AU"/>
        </a:p>
      </dgm:t>
    </dgm:pt>
    <dgm:pt modelId="{8543E2F2-F566-4F1C-950C-734AA92042D2}" type="pres">
      <dgm:prSet presAssocID="{247487FE-6A92-45F4-892F-B5D30F35DCC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C440FB9-DD0B-45A5-83B0-16CA17CFE6C1}" type="pres">
      <dgm:prSet presAssocID="{247487FE-6A92-45F4-892F-B5D30F35DCC0}" presName="desTx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E23706-6ACE-4536-9227-773B472DCB47}" type="pres">
      <dgm:prSet presAssocID="{DDD338A0-1C58-431D-A93E-A747AE194D65}" presName="space" presStyleCnt="0"/>
      <dgm:spPr/>
      <dgm:t>
        <a:bodyPr/>
        <a:lstStyle/>
        <a:p>
          <a:endParaRPr lang="en-AU"/>
        </a:p>
      </dgm:t>
    </dgm:pt>
    <dgm:pt modelId="{25FB09EA-ACEE-4D80-9C53-5C2B34A6C1D0}" type="pres">
      <dgm:prSet presAssocID="{6A2E2D35-C234-4C8B-8972-15C6BDF6E4C4}" presName="composite" presStyleCnt="0"/>
      <dgm:spPr/>
      <dgm:t>
        <a:bodyPr/>
        <a:lstStyle/>
        <a:p>
          <a:endParaRPr lang="en-AU"/>
        </a:p>
      </dgm:t>
    </dgm:pt>
    <dgm:pt modelId="{DC92EBD8-6FEE-4B5B-A645-CF01BA515F6A}" type="pres">
      <dgm:prSet presAssocID="{6A2E2D35-C234-4C8B-8972-15C6BDF6E4C4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3F045A7-FC3C-4200-8536-854DCE2E0381}" type="pres">
      <dgm:prSet presAssocID="{6A2E2D35-C234-4C8B-8972-15C6BDF6E4C4}" presName="desTx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E865B51-53C3-4909-8629-9CBE87D43EF0}" type="pres">
      <dgm:prSet presAssocID="{8AED8056-619D-47D7-8DDC-F1F21F955E3D}" presName="space" presStyleCnt="0"/>
      <dgm:spPr/>
      <dgm:t>
        <a:bodyPr/>
        <a:lstStyle/>
        <a:p>
          <a:endParaRPr lang="en-AU"/>
        </a:p>
      </dgm:t>
    </dgm:pt>
    <dgm:pt modelId="{FED28FF0-8EF4-473F-8723-FE3D62C34AD8}" type="pres">
      <dgm:prSet presAssocID="{A8457867-B192-4DBD-9FC0-77C042F73BD8}" presName="composite" presStyleCnt="0"/>
      <dgm:spPr/>
      <dgm:t>
        <a:bodyPr/>
        <a:lstStyle/>
        <a:p>
          <a:endParaRPr lang="en-AU"/>
        </a:p>
      </dgm:t>
    </dgm:pt>
    <dgm:pt modelId="{EF11757B-7E2E-4880-8A0C-EEABB8B640F4}" type="pres">
      <dgm:prSet presAssocID="{A8457867-B192-4DBD-9FC0-77C042F73BD8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B790E51-7ABA-41A6-A1B3-D0C03EDC7E38}" type="pres">
      <dgm:prSet presAssocID="{A8457867-B192-4DBD-9FC0-77C042F73BD8}" presName="desTx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D84A3C-DA98-49FD-8B5D-E60C736C4E74}" type="pres">
      <dgm:prSet presAssocID="{2296FAFF-6A9E-4C97-9999-05F0783A92C1}" presName="space" presStyleCnt="0"/>
      <dgm:spPr/>
      <dgm:t>
        <a:bodyPr/>
        <a:lstStyle/>
        <a:p>
          <a:endParaRPr lang="en-AU"/>
        </a:p>
      </dgm:t>
    </dgm:pt>
    <dgm:pt modelId="{A07C8D38-E6BC-47F4-986C-76DDD7984A61}" type="pres">
      <dgm:prSet presAssocID="{884A2829-8782-4386-B919-E17A1555D698}" presName="composite" presStyleCnt="0"/>
      <dgm:spPr/>
      <dgm:t>
        <a:bodyPr/>
        <a:lstStyle/>
        <a:p>
          <a:endParaRPr lang="en-AU"/>
        </a:p>
      </dgm:t>
    </dgm:pt>
    <dgm:pt modelId="{448F9B27-879A-44D9-87B1-1135111214FD}" type="pres">
      <dgm:prSet presAssocID="{884A2829-8782-4386-B919-E17A1555D698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556BC2-11FF-4D5C-90AB-632D51E9AE2F}" type="pres">
      <dgm:prSet presAssocID="{884A2829-8782-4386-B919-E17A1555D698}" presName="desTx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E629F8A-7BD6-4671-A4F0-C6052DF45005}" type="presOf" srcId="{6A2E2D35-C234-4C8B-8972-15C6BDF6E4C4}" destId="{DC92EBD8-6FEE-4B5B-A645-CF01BA515F6A}" srcOrd="0" destOrd="0" presId="urn:microsoft.com/office/officeart/2005/8/layout/chevron1"/>
    <dgm:cxn modelId="{2077997C-2125-4DD6-BB26-351BA09E3517}" type="presOf" srcId="{247487FE-6A92-45F4-892F-B5D30F35DCC0}" destId="{8543E2F2-F566-4F1C-950C-734AA92042D2}" srcOrd="0" destOrd="0" presId="urn:microsoft.com/office/officeart/2005/8/layout/chevron1"/>
    <dgm:cxn modelId="{4DBD6AD7-BB93-4623-8DFB-C4140771F27A}" srcId="{A8457867-B192-4DBD-9FC0-77C042F73BD8}" destId="{A7187EFF-9CCB-491A-BB17-E2F2437F70D2}" srcOrd="0" destOrd="0" parTransId="{C67FD0F9-BBF8-469F-B306-02B41CFF998B}" sibTransId="{13FC0B8A-010F-447A-8735-E92C98FBF0E3}"/>
    <dgm:cxn modelId="{49F8FAED-580D-462F-A209-5FC2CFDC2E7F}" srcId="{247487FE-6A92-45F4-892F-B5D30F35DCC0}" destId="{D742C0AA-7482-4A84-8701-78BBB0A2379E}" srcOrd="0" destOrd="0" parTransId="{876C40D4-409F-445A-AD5A-1DA563512EB9}" sibTransId="{017125FF-EEAD-44C7-9E45-DEB1919284A7}"/>
    <dgm:cxn modelId="{5093C910-F382-4BEA-8860-58833703709D}" srcId="{547AB78E-02CF-4E46-A8BF-F31667CD5BD1}" destId="{6A2E2D35-C234-4C8B-8972-15C6BDF6E4C4}" srcOrd="1" destOrd="0" parTransId="{FF620B9F-1A4B-48E9-8C26-1E8DABCCAAA9}" sibTransId="{8AED8056-619D-47D7-8DDC-F1F21F955E3D}"/>
    <dgm:cxn modelId="{D28AA259-F6A8-4776-990C-0B954C4A95BD}" type="presOf" srcId="{C5EE7A35-F9E8-4882-B1E2-BE098F18AD5C}" destId="{2C440FB9-DD0B-45A5-83B0-16CA17CFE6C1}" srcOrd="0" destOrd="1" presId="urn:microsoft.com/office/officeart/2005/8/layout/chevron1"/>
    <dgm:cxn modelId="{73E43441-5F4A-4EEE-81B6-D3A0B823FCF5}" srcId="{547AB78E-02CF-4E46-A8BF-F31667CD5BD1}" destId="{A8457867-B192-4DBD-9FC0-77C042F73BD8}" srcOrd="2" destOrd="0" parTransId="{5149353F-E498-44C3-A6B6-B57303913320}" sibTransId="{2296FAFF-6A9E-4C97-9999-05F0783A92C1}"/>
    <dgm:cxn modelId="{C07D8835-5714-434D-BAD5-D69418072E50}" srcId="{547AB78E-02CF-4E46-A8BF-F31667CD5BD1}" destId="{247487FE-6A92-45F4-892F-B5D30F35DCC0}" srcOrd="0" destOrd="0" parTransId="{FED52A6A-6DF6-4B0F-8577-1006CEF2DF07}" sibTransId="{DDD338A0-1C58-431D-A93E-A747AE194D65}"/>
    <dgm:cxn modelId="{EABE8AC9-D4D2-41B4-BA51-97B2FBB710AC}" srcId="{884A2829-8782-4386-B919-E17A1555D698}" destId="{9D6F192F-6300-483B-A060-6689E6A4C98D}" srcOrd="0" destOrd="0" parTransId="{F49FA001-DC9F-4168-88E2-9FA6C7CE7CFC}" sibTransId="{AA02D1E0-96C5-438B-87CD-73E1E3550A60}"/>
    <dgm:cxn modelId="{D50AEA70-B707-49C8-A2CC-08FDB5FF81D3}" type="presOf" srcId="{D742C0AA-7482-4A84-8701-78BBB0A2379E}" destId="{2C440FB9-DD0B-45A5-83B0-16CA17CFE6C1}" srcOrd="0" destOrd="0" presId="urn:microsoft.com/office/officeart/2005/8/layout/chevron1"/>
    <dgm:cxn modelId="{62129EE9-B489-4790-81AD-241805429197}" srcId="{547AB78E-02CF-4E46-A8BF-F31667CD5BD1}" destId="{884A2829-8782-4386-B919-E17A1555D698}" srcOrd="3" destOrd="0" parTransId="{7656ECEB-4A1E-4CCD-9394-FE85C9F9BE93}" sibTransId="{F2E510C7-C789-4467-873F-404BB552C084}"/>
    <dgm:cxn modelId="{C014B7FC-10AE-4085-BBD2-7B35B28BC311}" srcId="{6A2E2D35-C234-4C8B-8972-15C6BDF6E4C4}" destId="{6AD01517-CF84-4742-B9EA-2F04EE7B00D6}" srcOrd="0" destOrd="0" parTransId="{48F90F4E-5AD8-4B0C-9E83-5ADA1DE911BE}" sibTransId="{D05D9EB3-EA11-402B-93C9-BCD424991770}"/>
    <dgm:cxn modelId="{D8F2471B-351C-4F97-BB6A-C6B348FAC6BC}" srcId="{247487FE-6A92-45F4-892F-B5D30F35DCC0}" destId="{C5EE7A35-F9E8-4882-B1E2-BE098F18AD5C}" srcOrd="1" destOrd="0" parTransId="{108B76E0-D6E4-43AC-B997-203883BBADEF}" sibTransId="{FA2AF8B1-7320-456E-BBE1-9891C0EBE375}"/>
    <dgm:cxn modelId="{37EBCB38-6CB4-43F4-998B-6E9293B92702}" type="presOf" srcId="{9D6F192F-6300-483B-A060-6689E6A4C98D}" destId="{DA556BC2-11FF-4D5C-90AB-632D51E9AE2F}" srcOrd="0" destOrd="0" presId="urn:microsoft.com/office/officeart/2005/8/layout/chevron1"/>
    <dgm:cxn modelId="{07DF4FE9-42F3-491E-B219-61B56D8ECBEF}" type="presOf" srcId="{884A2829-8782-4386-B919-E17A1555D698}" destId="{448F9B27-879A-44D9-87B1-1135111214FD}" srcOrd="0" destOrd="0" presId="urn:microsoft.com/office/officeart/2005/8/layout/chevron1"/>
    <dgm:cxn modelId="{F7049BEE-93A6-47CB-A84D-BE485587D00F}" type="presOf" srcId="{6AD01517-CF84-4742-B9EA-2F04EE7B00D6}" destId="{53F045A7-FC3C-4200-8536-854DCE2E0381}" srcOrd="0" destOrd="0" presId="urn:microsoft.com/office/officeart/2005/8/layout/chevron1"/>
    <dgm:cxn modelId="{77631170-3CB3-430E-B1A8-D0D22410DED9}" type="presOf" srcId="{A7187EFF-9CCB-491A-BB17-E2F2437F70D2}" destId="{7B790E51-7ABA-41A6-A1B3-D0C03EDC7E38}" srcOrd="0" destOrd="0" presId="urn:microsoft.com/office/officeart/2005/8/layout/chevron1"/>
    <dgm:cxn modelId="{62AD4A68-5A54-4955-BC73-022FBB98E10F}" type="presOf" srcId="{547AB78E-02CF-4E46-A8BF-F31667CD5BD1}" destId="{3CD3F75A-FB43-426F-BA93-7F5EEBB8D94A}" srcOrd="0" destOrd="0" presId="urn:microsoft.com/office/officeart/2005/8/layout/chevron1"/>
    <dgm:cxn modelId="{EB7D2988-704D-4CB2-96E9-B38853BF022C}" type="presOf" srcId="{A8457867-B192-4DBD-9FC0-77C042F73BD8}" destId="{EF11757B-7E2E-4880-8A0C-EEABB8B640F4}" srcOrd="0" destOrd="0" presId="urn:microsoft.com/office/officeart/2005/8/layout/chevron1"/>
    <dgm:cxn modelId="{C2DD24B5-AECC-4CA4-8252-0FA30CB26453}" type="presParOf" srcId="{3CD3F75A-FB43-426F-BA93-7F5EEBB8D94A}" destId="{C927F182-7A47-467C-9E98-9AB384AECA9C}" srcOrd="0" destOrd="0" presId="urn:microsoft.com/office/officeart/2005/8/layout/chevron1"/>
    <dgm:cxn modelId="{3600CBF1-4F0F-47B8-8A43-BAEE6422433B}" type="presParOf" srcId="{C927F182-7A47-467C-9E98-9AB384AECA9C}" destId="{8543E2F2-F566-4F1C-950C-734AA92042D2}" srcOrd="0" destOrd="0" presId="urn:microsoft.com/office/officeart/2005/8/layout/chevron1"/>
    <dgm:cxn modelId="{57721C50-9228-453A-BA10-74E8F0107813}" type="presParOf" srcId="{C927F182-7A47-467C-9E98-9AB384AECA9C}" destId="{2C440FB9-DD0B-45A5-83B0-16CA17CFE6C1}" srcOrd="1" destOrd="0" presId="urn:microsoft.com/office/officeart/2005/8/layout/chevron1"/>
    <dgm:cxn modelId="{C25B5B80-C4A5-4F6C-B8F0-89D2A36EFA82}" type="presParOf" srcId="{3CD3F75A-FB43-426F-BA93-7F5EEBB8D94A}" destId="{EDE23706-6ACE-4536-9227-773B472DCB47}" srcOrd="1" destOrd="0" presId="urn:microsoft.com/office/officeart/2005/8/layout/chevron1"/>
    <dgm:cxn modelId="{2D4FD6DB-EF9E-4F1F-96AE-51F06E5C2C82}" type="presParOf" srcId="{3CD3F75A-FB43-426F-BA93-7F5EEBB8D94A}" destId="{25FB09EA-ACEE-4D80-9C53-5C2B34A6C1D0}" srcOrd="2" destOrd="0" presId="urn:microsoft.com/office/officeart/2005/8/layout/chevron1"/>
    <dgm:cxn modelId="{45DD5610-50DE-4703-8A4B-7EE9FD91D97F}" type="presParOf" srcId="{25FB09EA-ACEE-4D80-9C53-5C2B34A6C1D0}" destId="{DC92EBD8-6FEE-4B5B-A645-CF01BA515F6A}" srcOrd="0" destOrd="0" presId="urn:microsoft.com/office/officeart/2005/8/layout/chevron1"/>
    <dgm:cxn modelId="{D8052CC5-7B65-4D7F-A888-9F34350765F2}" type="presParOf" srcId="{25FB09EA-ACEE-4D80-9C53-5C2B34A6C1D0}" destId="{53F045A7-FC3C-4200-8536-854DCE2E0381}" srcOrd="1" destOrd="0" presId="urn:microsoft.com/office/officeart/2005/8/layout/chevron1"/>
    <dgm:cxn modelId="{FDA95EC4-CD04-4F9A-B808-45A20615EE82}" type="presParOf" srcId="{3CD3F75A-FB43-426F-BA93-7F5EEBB8D94A}" destId="{EE865B51-53C3-4909-8629-9CBE87D43EF0}" srcOrd="3" destOrd="0" presId="urn:microsoft.com/office/officeart/2005/8/layout/chevron1"/>
    <dgm:cxn modelId="{5AE789CB-315C-4C76-BD5E-5620BC04A205}" type="presParOf" srcId="{3CD3F75A-FB43-426F-BA93-7F5EEBB8D94A}" destId="{FED28FF0-8EF4-473F-8723-FE3D62C34AD8}" srcOrd="4" destOrd="0" presId="urn:microsoft.com/office/officeart/2005/8/layout/chevron1"/>
    <dgm:cxn modelId="{ABB26B63-B30C-4925-BD83-5B7ABF79EE7C}" type="presParOf" srcId="{FED28FF0-8EF4-473F-8723-FE3D62C34AD8}" destId="{EF11757B-7E2E-4880-8A0C-EEABB8B640F4}" srcOrd="0" destOrd="0" presId="urn:microsoft.com/office/officeart/2005/8/layout/chevron1"/>
    <dgm:cxn modelId="{278FB8CD-6D58-458E-86CF-8EAA592E7216}" type="presParOf" srcId="{FED28FF0-8EF4-473F-8723-FE3D62C34AD8}" destId="{7B790E51-7ABA-41A6-A1B3-D0C03EDC7E38}" srcOrd="1" destOrd="0" presId="urn:microsoft.com/office/officeart/2005/8/layout/chevron1"/>
    <dgm:cxn modelId="{949872B8-6BF8-48E9-8364-071A7A36C5A6}" type="presParOf" srcId="{3CD3F75A-FB43-426F-BA93-7F5EEBB8D94A}" destId="{40D84A3C-DA98-49FD-8B5D-E60C736C4E74}" srcOrd="5" destOrd="0" presId="urn:microsoft.com/office/officeart/2005/8/layout/chevron1"/>
    <dgm:cxn modelId="{8BED7CA3-1BA6-4FC5-8B1A-949DFC7FA7A8}" type="presParOf" srcId="{3CD3F75A-FB43-426F-BA93-7F5EEBB8D94A}" destId="{A07C8D38-E6BC-47F4-986C-76DDD7984A61}" srcOrd="6" destOrd="0" presId="urn:microsoft.com/office/officeart/2005/8/layout/chevron1"/>
    <dgm:cxn modelId="{9866721A-28A1-42EE-8279-A55660C6ABAB}" type="presParOf" srcId="{A07C8D38-E6BC-47F4-986C-76DDD7984A61}" destId="{448F9B27-879A-44D9-87B1-1135111214FD}" srcOrd="0" destOrd="0" presId="urn:microsoft.com/office/officeart/2005/8/layout/chevron1"/>
    <dgm:cxn modelId="{A692A65B-B888-4DBF-B008-61AEE858538C}" type="presParOf" srcId="{A07C8D38-E6BC-47F4-986C-76DDD7984A61}" destId="{DA556BC2-11FF-4D5C-90AB-632D51E9AE2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BD4B6F-C7C6-4D42-BDA1-0422BD430B03}">
      <dsp:nvSpPr>
        <dsp:cNvPr id="0" name=""/>
        <dsp:cNvSpPr/>
      </dsp:nvSpPr>
      <dsp:spPr>
        <a:xfrm rot="10800000">
          <a:off x="1560861" y="3357"/>
          <a:ext cx="5472684" cy="729613"/>
        </a:xfrm>
        <a:prstGeom prst="homePlat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University administrator </a:t>
          </a:r>
          <a:endParaRPr lang="en-AU" sz="2000" kern="1200" dirty="0"/>
        </a:p>
      </dsp:txBody>
      <dsp:txXfrm rot="10800000">
        <a:off x="1560861" y="3357"/>
        <a:ext cx="5472684" cy="729613"/>
      </dsp:txXfrm>
    </dsp:sp>
    <dsp:sp modelId="{596974DC-DD53-4B62-BE06-F1317B25AF46}">
      <dsp:nvSpPr>
        <dsp:cNvPr id="0" name=""/>
        <dsp:cNvSpPr/>
      </dsp:nvSpPr>
      <dsp:spPr>
        <a:xfrm>
          <a:off x="1196054" y="3357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703B2-DC32-4906-929B-4BBE8800AB1A}">
      <dsp:nvSpPr>
        <dsp:cNvPr id="0" name=""/>
        <dsp:cNvSpPr/>
      </dsp:nvSpPr>
      <dsp:spPr>
        <a:xfrm rot="10800000">
          <a:off x="1560861" y="950766"/>
          <a:ext cx="5472684" cy="729613"/>
        </a:xfrm>
        <a:prstGeom prst="homePlate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Team leader for instructional designers (or similar)</a:t>
          </a:r>
          <a:endParaRPr lang="en-AU" sz="2000" kern="1200" dirty="0"/>
        </a:p>
      </dsp:txBody>
      <dsp:txXfrm rot="10800000">
        <a:off x="1560861" y="950766"/>
        <a:ext cx="5472684" cy="729613"/>
      </dsp:txXfrm>
    </dsp:sp>
    <dsp:sp modelId="{FB25712B-7907-4D45-8246-1127A75A8D03}">
      <dsp:nvSpPr>
        <dsp:cNvPr id="0" name=""/>
        <dsp:cNvSpPr/>
      </dsp:nvSpPr>
      <dsp:spPr>
        <a:xfrm>
          <a:off x="1162470" y="964701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1D6CF-6624-4984-90C9-25DA0914D160}">
      <dsp:nvSpPr>
        <dsp:cNvPr id="0" name=""/>
        <dsp:cNvSpPr/>
      </dsp:nvSpPr>
      <dsp:spPr>
        <a:xfrm rot="10800000">
          <a:off x="1560861" y="1898174"/>
          <a:ext cx="5472684" cy="729613"/>
        </a:xfrm>
        <a:prstGeom prst="homePlat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Instructional designer (or similar)</a:t>
          </a:r>
          <a:endParaRPr lang="en-AU" sz="2000" kern="1200" dirty="0"/>
        </a:p>
      </dsp:txBody>
      <dsp:txXfrm rot="10800000">
        <a:off x="1560861" y="1898174"/>
        <a:ext cx="5472684" cy="729613"/>
      </dsp:txXfrm>
    </dsp:sp>
    <dsp:sp modelId="{7F2D7B96-911B-4862-B6A9-9DCEEC48597B}">
      <dsp:nvSpPr>
        <dsp:cNvPr id="0" name=""/>
        <dsp:cNvSpPr/>
      </dsp:nvSpPr>
      <dsp:spPr>
        <a:xfrm>
          <a:off x="1196054" y="1898174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AF58D-EC6D-474D-A5DE-DF768ACF037D}">
      <dsp:nvSpPr>
        <dsp:cNvPr id="0" name=""/>
        <dsp:cNvSpPr/>
      </dsp:nvSpPr>
      <dsp:spPr>
        <a:xfrm rot="10800000">
          <a:off x="1560861" y="2845583"/>
          <a:ext cx="5472684" cy="729613"/>
        </a:xfrm>
        <a:prstGeom prst="homePlate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Teaching academic</a:t>
          </a:r>
          <a:endParaRPr lang="en-AU" sz="2000" kern="1200" dirty="0"/>
        </a:p>
      </dsp:txBody>
      <dsp:txXfrm rot="10800000">
        <a:off x="1560861" y="2845583"/>
        <a:ext cx="5472684" cy="729613"/>
      </dsp:txXfrm>
    </dsp:sp>
    <dsp:sp modelId="{0C073083-0B7E-4229-8F26-1AEF2E56D20B}">
      <dsp:nvSpPr>
        <dsp:cNvPr id="0" name=""/>
        <dsp:cNvSpPr/>
      </dsp:nvSpPr>
      <dsp:spPr>
        <a:xfrm>
          <a:off x="1196054" y="2845583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CA2A8-6B20-4D10-B74F-5FB5918575DC}">
      <dsp:nvSpPr>
        <dsp:cNvPr id="0" name=""/>
        <dsp:cNvSpPr/>
      </dsp:nvSpPr>
      <dsp:spPr>
        <a:xfrm rot="10800000">
          <a:off x="1560861" y="3792991"/>
          <a:ext cx="5472684" cy="729613"/>
        </a:xfrm>
        <a:prstGeom prst="homePlat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39" tIns="76200" rIns="14224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Interested other (?)</a:t>
          </a:r>
          <a:endParaRPr lang="en-AU" sz="2000" kern="1200" dirty="0"/>
        </a:p>
      </dsp:txBody>
      <dsp:txXfrm rot="10800000">
        <a:off x="1560861" y="3792991"/>
        <a:ext cx="5472684" cy="729613"/>
      </dsp:txXfrm>
    </dsp:sp>
    <dsp:sp modelId="{8DBA33F0-AD50-49D5-98DD-BE0930719E7A}">
      <dsp:nvSpPr>
        <dsp:cNvPr id="0" name=""/>
        <dsp:cNvSpPr/>
      </dsp:nvSpPr>
      <dsp:spPr>
        <a:xfrm>
          <a:off x="1196054" y="3792991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325401-3CBC-41AB-BAB6-902CECA0E693}">
      <dsp:nvSpPr>
        <dsp:cNvPr id="0" name=""/>
        <dsp:cNvSpPr/>
      </dsp:nvSpPr>
      <dsp:spPr>
        <a:xfrm rot="10800000">
          <a:off x="1528217" y="1153"/>
          <a:ext cx="5472684" cy="5990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159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Using ePortfolios across the board</a:t>
          </a:r>
          <a:endParaRPr lang="en-AU" sz="1600" kern="1200" dirty="0"/>
        </a:p>
      </dsp:txBody>
      <dsp:txXfrm rot="10800000">
        <a:off x="1528217" y="1153"/>
        <a:ext cx="5472684" cy="599036"/>
      </dsp:txXfrm>
    </dsp:sp>
    <dsp:sp modelId="{7095DE5B-F008-48E3-A17F-7DF452B2C08F}">
      <dsp:nvSpPr>
        <dsp:cNvPr id="0" name=""/>
        <dsp:cNvSpPr/>
      </dsp:nvSpPr>
      <dsp:spPr>
        <a:xfrm>
          <a:off x="1228698" y="1153"/>
          <a:ext cx="599036" cy="5990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A0B49-9FDA-4E38-A107-9461AE9A28CB}">
      <dsp:nvSpPr>
        <dsp:cNvPr id="0" name=""/>
        <dsp:cNvSpPr/>
      </dsp:nvSpPr>
      <dsp:spPr>
        <a:xfrm rot="10800000">
          <a:off x="1579139" y="796682"/>
          <a:ext cx="5472684" cy="5990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159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Trying to implement ePortfolios</a:t>
          </a:r>
          <a:endParaRPr lang="en-AU" sz="1600" kern="1200" dirty="0"/>
        </a:p>
      </dsp:txBody>
      <dsp:txXfrm rot="10800000">
        <a:off x="1579139" y="796682"/>
        <a:ext cx="5472684" cy="599036"/>
      </dsp:txXfrm>
    </dsp:sp>
    <dsp:sp modelId="{C5550402-264D-4055-A392-A2D366E8CFCD}">
      <dsp:nvSpPr>
        <dsp:cNvPr id="0" name=""/>
        <dsp:cNvSpPr/>
      </dsp:nvSpPr>
      <dsp:spPr>
        <a:xfrm>
          <a:off x="1125192" y="773879"/>
          <a:ext cx="802727" cy="63438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E85505-4816-4802-9BE2-04DF1F500192}">
      <dsp:nvSpPr>
        <dsp:cNvPr id="0" name=""/>
        <dsp:cNvSpPr/>
      </dsp:nvSpPr>
      <dsp:spPr>
        <a:xfrm rot="10800000">
          <a:off x="1563627" y="1592210"/>
          <a:ext cx="5472684" cy="5990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159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Thinking about using ePortfolios</a:t>
          </a:r>
          <a:endParaRPr lang="en-AU" sz="1600" kern="1200" dirty="0"/>
        </a:p>
      </dsp:txBody>
      <dsp:txXfrm rot="10800000">
        <a:off x="1563627" y="1592210"/>
        <a:ext cx="5472684" cy="599036"/>
      </dsp:txXfrm>
    </dsp:sp>
    <dsp:sp modelId="{18CF68BD-7A00-4D45-99E2-BCE6B023A74A}">
      <dsp:nvSpPr>
        <dsp:cNvPr id="0" name=""/>
        <dsp:cNvSpPr/>
      </dsp:nvSpPr>
      <dsp:spPr>
        <a:xfrm>
          <a:off x="1193288" y="1592210"/>
          <a:ext cx="740679" cy="59903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BF108-9F8F-4CE0-AB58-0BE20C7F3149}">
      <dsp:nvSpPr>
        <dsp:cNvPr id="0" name=""/>
        <dsp:cNvSpPr/>
      </dsp:nvSpPr>
      <dsp:spPr>
        <a:xfrm rot="10800000">
          <a:off x="1528217" y="2370064"/>
          <a:ext cx="5472684" cy="5990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159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Telling me to find out all I can about ePortfolios at Sloan-C</a:t>
          </a:r>
          <a:endParaRPr lang="en-AU" sz="1600" kern="1200" dirty="0"/>
        </a:p>
      </dsp:txBody>
      <dsp:txXfrm rot="10800000">
        <a:off x="1528217" y="2370064"/>
        <a:ext cx="5472684" cy="599036"/>
      </dsp:txXfrm>
    </dsp:sp>
    <dsp:sp modelId="{F4FC854D-738A-4321-A6D1-2D19831BCD80}">
      <dsp:nvSpPr>
        <dsp:cNvPr id="0" name=""/>
        <dsp:cNvSpPr/>
      </dsp:nvSpPr>
      <dsp:spPr>
        <a:xfrm>
          <a:off x="1228698" y="2370064"/>
          <a:ext cx="599036" cy="59903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4AE61-0B26-4ED0-894E-36EEAFB01F51}">
      <dsp:nvSpPr>
        <dsp:cNvPr id="0" name=""/>
        <dsp:cNvSpPr/>
      </dsp:nvSpPr>
      <dsp:spPr>
        <a:xfrm rot="10800000">
          <a:off x="1528217" y="3147918"/>
          <a:ext cx="5472684" cy="5990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159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Not engaged with ePortfolios</a:t>
          </a:r>
          <a:endParaRPr lang="en-AU" sz="1600" kern="1200" dirty="0"/>
        </a:p>
      </dsp:txBody>
      <dsp:txXfrm rot="10800000">
        <a:off x="1528217" y="3147918"/>
        <a:ext cx="5472684" cy="599036"/>
      </dsp:txXfrm>
    </dsp:sp>
    <dsp:sp modelId="{EB31A19A-AB7A-4A11-A16B-EAF5A457293C}">
      <dsp:nvSpPr>
        <dsp:cNvPr id="0" name=""/>
        <dsp:cNvSpPr/>
      </dsp:nvSpPr>
      <dsp:spPr>
        <a:xfrm>
          <a:off x="1228698" y="3147918"/>
          <a:ext cx="599036" cy="59903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DCD2D-8ED9-4A70-95D9-1BA99A05B047}">
      <dsp:nvSpPr>
        <dsp:cNvPr id="0" name=""/>
        <dsp:cNvSpPr/>
      </dsp:nvSpPr>
      <dsp:spPr>
        <a:xfrm rot="10800000">
          <a:off x="1528217" y="3925772"/>
          <a:ext cx="5472684" cy="5990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159" tIns="60960" rIns="113792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Exhausted by ideas prefixed by ‘e’</a:t>
          </a:r>
          <a:endParaRPr lang="en-AU" sz="1600" kern="1200" dirty="0"/>
        </a:p>
      </dsp:txBody>
      <dsp:txXfrm rot="10800000">
        <a:off x="1528217" y="3925772"/>
        <a:ext cx="5472684" cy="599036"/>
      </dsp:txXfrm>
    </dsp:sp>
    <dsp:sp modelId="{3DED9A91-EAA7-467F-A70D-C57671348C93}">
      <dsp:nvSpPr>
        <dsp:cNvPr id="0" name=""/>
        <dsp:cNvSpPr/>
      </dsp:nvSpPr>
      <dsp:spPr>
        <a:xfrm>
          <a:off x="1228698" y="3925772"/>
          <a:ext cx="599036" cy="59903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D555AE-80BA-4602-8E2D-AD930CDC87E3}">
      <dsp:nvSpPr>
        <dsp:cNvPr id="0" name=""/>
        <dsp:cNvSpPr/>
      </dsp:nvSpPr>
      <dsp:spPr>
        <a:xfrm>
          <a:off x="2407261" y="2604902"/>
          <a:ext cx="1629685" cy="1629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500" kern="1200" dirty="0" smtClean="0"/>
            <a:t>The program</a:t>
          </a:r>
          <a:endParaRPr lang="en-AU" sz="2500" kern="1200" dirty="0"/>
        </a:p>
      </dsp:txBody>
      <dsp:txXfrm>
        <a:off x="2407261" y="2604902"/>
        <a:ext cx="1629685" cy="1629685"/>
      </dsp:txXfrm>
    </dsp:sp>
    <dsp:sp modelId="{27F9A811-A6D2-43C7-8235-976F181582AB}">
      <dsp:nvSpPr>
        <dsp:cNvPr id="0" name=""/>
        <dsp:cNvSpPr/>
      </dsp:nvSpPr>
      <dsp:spPr>
        <a:xfrm rot="16200000">
          <a:off x="2814404" y="2174442"/>
          <a:ext cx="81539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815399" y="2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6200000">
        <a:off x="3201719" y="2176818"/>
        <a:ext cx="40769" cy="40769"/>
      </dsp:txXfrm>
    </dsp:sp>
    <dsp:sp modelId="{4A44C537-BE64-4577-8C65-ADD6E03946F1}">
      <dsp:nvSpPr>
        <dsp:cNvPr id="0" name=""/>
        <dsp:cNvSpPr/>
      </dsp:nvSpPr>
      <dsp:spPr>
        <a:xfrm>
          <a:off x="2407261" y="159817"/>
          <a:ext cx="1629685" cy="1629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Moving beyond in-course activity</a:t>
          </a:r>
          <a:endParaRPr lang="en-AU" sz="1200" kern="1200" dirty="0"/>
        </a:p>
      </dsp:txBody>
      <dsp:txXfrm>
        <a:off x="2407261" y="159817"/>
        <a:ext cx="1629685" cy="1629685"/>
      </dsp:txXfrm>
    </dsp:sp>
    <dsp:sp modelId="{97990B8C-4727-4B53-A996-5992B03D533F}">
      <dsp:nvSpPr>
        <dsp:cNvPr id="0" name=""/>
        <dsp:cNvSpPr/>
      </dsp:nvSpPr>
      <dsp:spPr>
        <a:xfrm rot="19285714">
          <a:off x="3770226" y="2634742"/>
          <a:ext cx="81539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815399" y="2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9285714">
        <a:off x="4157541" y="2637117"/>
        <a:ext cx="40769" cy="40769"/>
      </dsp:txXfrm>
    </dsp:sp>
    <dsp:sp modelId="{BB671422-0C71-4187-9BE6-3FE5E87885B5}">
      <dsp:nvSpPr>
        <dsp:cNvPr id="0" name=""/>
        <dsp:cNvSpPr/>
      </dsp:nvSpPr>
      <dsp:spPr>
        <a:xfrm>
          <a:off x="4318905" y="1080417"/>
          <a:ext cx="1629685" cy="1629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Holism: understanding relationships between courses, modules, activity</a:t>
          </a:r>
          <a:endParaRPr lang="en-AU" sz="1200" kern="1200" dirty="0"/>
        </a:p>
      </dsp:txBody>
      <dsp:txXfrm>
        <a:off x="4318905" y="1080417"/>
        <a:ext cx="1629685" cy="1629685"/>
      </dsp:txXfrm>
    </dsp:sp>
    <dsp:sp modelId="{13F4C1D0-577E-4338-9D59-B622CBDFDE58}">
      <dsp:nvSpPr>
        <dsp:cNvPr id="0" name=""/>
        <dsp:cNvSpPr/>
      </dsp:nvSpPr>
      <dsp:spPr>
        <a:xfrm rot="771429">
          <a:off x="4006295" y="3669026"/>
          <a:ext cx="81539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815399" y="2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771429">
        <a:off x="4393609" y="3671402"/>
        <a:ext cx="40769" cy="40769"/>
      </dsp:txXfrm>
    </dsp:sp>
    <dsp:sp modelId="{F3C06D88-7A5D-49B0-B001-70AC152AEEF1}">
      <dsp:nvSpPr>
        <dsp:cNvPr id="0" name=""/>
        <dsp:cNvSpPr/>
      </dsp:nvSpPr>
      <dsp:spPr>
        <a:xfrm>
          <a:off x="4791042" y="3148985"/>
          <a:ext cx="1629685" cy="1629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Focus on students’ experiences within a program of study</a:t>
          </a:r>
          <a:endParaRPr lang="en-AU" sz="1200" kern="1200" dirty="0"/>
        </a:p>
      </dsp:txBody>
      <dsp:txXfrm>
        <a:off x="4791042" y="3148985"/>
        <a:ext cx="1629685" cy="1629685"/>
      </dsp:txXfrm>
    </dsp:sp>
    <dsp:sp modelId="{DF2462A8-6418-439E-93C9-8A5F31ED1339}">
      <dsp:nvSpPr>
        <dsp:cNvPr id="0" name=""/>
        <dsp:cNvSpPr/>
      </dsp:nvSpPr>
      <dsp:spPr>
        <a:xfrm rot="3857143">
          <a:off x="3344845" y="4498458"/>
          <a:ext cx="81539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815399" y="2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3857143">
        <a:off x="3732160" y="4500833"/>
        <a:ext cx="40769" cy="40769"/>
      </dsp:txXfrm>
    </dsp:sp>
    <dsp:sp modelId="{6E93C505-8239-46BA-83B5-A6CE90D16E3C}">
      <dsp:nvSpPr>
        <dsp:cNvPr id="0" name=""/>
        <dsp:cNvSpPr/>
      </dsp:nvSpPr>
      <dsp:spPr>
        <a:xfrm>
          <a:off x="3468143" y="4807848"/>
          <a:ext cx="1629685" cy="1629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Collaborative academic practice</a:t>
          </a:r>
          <a:endParaRPr lang="en-AU" sz="1200" kern="1200" dirty="0"/>
        </a:p>
      </dsp:txBody>
      <dsp:txXfrm>
        <a:off x="3468143" y="4807848"/>
        <a:ext cx="1629685" cy="1629685"/>
      </dsp:txXfrm>
    </dsp:sp>
    <dsp:sp modelId="{3853EA9C-C95C-4A14-B328-CC406474D04F}">
      <dsp:nvSpPr>
        <dsp:cNvPr id="0" name=""/>
        <dsp:cNvSpPr/>
      </dsp:nvSpPr>
      <dsp:spPr>
        <a:xfrm rot="6942857">
          <a:off x="2283962" y="4498458"/>
          <a:ext cx="81539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815399" y="2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6942857">
        <a:off x="2671277" y="4500833"/>
        <a:ext cx="40769" cy="40769"/>
      </dsp:txXfrm>
    </dsp:sp>
    <dsp:sp modelId="{AC5803D4-74ED-4BC8-AC2A-257DA8A78AFF}">
      <dsp:nvSpPr>
        <dsp:cNvPr id="0" name=""/>
        <dsp:cNvSpPr/>
      </dsp:nvSpPr>
      <dsp:spPr>
        <a:xfrm>
          <a:off x="1346378" y="4807848"/>
          <a:ext cx="1629685" cy="1629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Shared understandings</a:t>
          </a:r>
        </a:p>
      </dsp:txBody>
      <dsp:txXfrm>
        <a:off x="1346378" y="4807848"/>
        <a:ext cx="1629685" cy="1629685"/>
      </dsp:txXfrm>
    </dsp:sp>
    <dsp:sp modelId="{E299CE6D-5E57-4550-9ADB-8ACBE30D07DB}">
      <dsp:nvSpPr>
        <dsp:cNvPr id="0" name=""/>
        <dsp:cNvSpPr/>
      </dsp:nvSpPr>
      <dsp:spPr>
        <a:xfrm rot="10028571">
          <a:off x="1622513" y="3669026"/>
          <a:ext cx="81539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815399" y="2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0028571">
        <a:off x="2009828" y="3671402"/>
        <a:ext cx="40769" cy="40769"/>
      </dsp:txXfrm>
    </dsp:sp>
    <dsp:sp modelId="{ED3265A1-5482-47C3-9376-21032D62B33F}">
      <dsp:nvSpPr>
        <dsp:cNvPr id="0" name=""/>
        <dsp:cNvSpPr/>
      </dsp:nvSpPr>
      <dsp:spPr>
        <a:xfrm>
          <a:off x="23479" y="3148985"/>
          <a:ext cx="1629685" cy="1629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Shared practices</a:t>
          </a:r>
        </a:p>
      </dsp:txBody>
      <dsp:txXfrm>
        <a:off x="23479" y="3148985"/>
        <a:ext cx="1629685" cy="1629685"/>
      </dsp:txXfrm>
    </dsp:sp>
    <dsp:sp modelId="{D45115B7-0F05-4169-89F2-CAA415FB4C4E}">
      <dsp:nvSpPr>
        <dsp:cNvPr id="0" name=""/>
        <dsp:cNvSpPr/>
      </dsp:nvSpPr>
      <dsp:spPr>
        <a:xfrm rot="13114286">
          <a:off x="1858582" y="2634742"/>
          <a:ext cx="815399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815399" y="22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/>
        </a:p>
      </dsp:txBody>
      <dsp:txXfrm rot="13114286">
        <a:off x="2245896" y="2637117"/>
        <a:ext cx="40769" cy="40769"/>
      </dsp:txXfrm>
    </dsp:sp>
    <dsp:sp modelId="{C722E59D-68B1-42F4-806B-7F387721400C}">
      <dsp:nvSpPr>
        <dsp:cNvPr id="0" name=""/>
        <dsp:cNvSpPr/>
      </dsp:nvSpPr>
      <dsp:spPr>
        <a:xfrm>
          <a:off x="495616" y="1080417"/>
          <a:ext cx="1629685" cy="16296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kern="1200" dirty="0" smtClean="0"/>
            <a:t>Shared ownership</a:t>
          </a:r>
        </a:p>
      </dsp:txBody>
      <dsp:txXfrm>
        <a:off x="495616" y="1080417"/>
        <a:ext cx="1629685" cy="162968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3C37C9-0FB9-4495-BED1-9F7C33806C81}">
      <dsp:nvSpPr>
        <dsp:cNvPr id="0" name=""/>
        <dsp:cNvSpPr/>
      </dsp:nvSpPr>
      <dsp:spPr>
        <a:xfrm>
          <a:off x="10328" y="327447"/>
          <a:ext cx="6336792" cy="408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1.  Identification of </a:t>
          </a:r>
          <a:r>
            <a:rPr lang="en-AU" sz="1600" kern="1200" dirty="0" err="1" smtClean="0"/>
            <a:t>eP</a:t>
          </a:r>
          <a:r>
            <a:rPr lang="en-AU" sz="1600" kern="1200" dirty="0" smtClean="0"/>
            <a:t> development candidate programs</a:t>
          </a:r>
          <a:endParaRPr lang="en-AU" sz="1600" kern="1200" dirty="0"/>
        </a:p>
      </dsp:txBody>
      <dsp:txXfrm>
        <a:off x="10328" y="327447"/>
        <a:ext cx="5378455" cy="408129"/>
      </dsp:txXfrm>
    </dsp:sp>
    <dsp:sp modelId="{91D08B10-985F-4E85-81B1-21EDE3111EEF}">
      <dsp:nvSpPr>
        <dsp:cNvPr id="0" name=""/>
        <dsp:cNvSpPr/>
      </dsp:nvSpPr>
      <dsp:spPr>
        <a:xfrm>
          <a:off x="360026" y="1042538"/>
          <a:ext cx="6336792" cy="7822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360363" marR="0" lvl="0" indent="-360363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600" kern="1200" dirty="0" smtClean="0"/>
            <a:t>2.  Program mapping</a:t>
          </a:r>
        </a:p>
        <a:p>
          <a:pPr marL="360363" marR="0" lvl="0" indent="-360363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600" kern="1200" dirty="0" smtClean="0"/>
            <a:t>3.  Identification of opportunities for </a:t>
          </a:r>
          <a:r>
            <a:rPr lang="en-AU" sz="1600" kern="1200" dirty="0" err="1" smtClean="0"/>
            <a:t>eP</a:t>
          </a:r>
          <a:r>
            <a:rPr lang="en-AU" sz="1600" kern="1200" dirty="0" smtClean="0"/>
            <a:t> use (courses, key stakeholders) and rationales (pedagogical, practical, etc)</a:t>
          </a:r>
        </a:p>
      </dsp:txBody>
      <dsp:txXfrm>
        <a:off x="360026" y="1042538"/>
        <a:ext cx="5315969" cy="782280"/>
      </dsp:txXfrm>
    </dsp:sp>
    <dsp:sp modelId="{EFC21D09-5A9B-4FF9-9506-65F8E3DC4310}">
      <dsp:nvSpPr>
        <dsp:cNvPr id="0" name=""/>
        <dsp:cNvSpPr/>
      </dsp:nvSpPr>
      <dsp:spPr>
        <a:xfrm>
          <a:off x="720053" y="2085072"/>
          <a:ext cx="6336792" cy="6037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AU" sz="1600" kern="1200" dirty="0" smtClean="0"/>
            <a:t>4.  Course mapping &amp; Identification of </a:t>
          </a:r>
          <a:r>
            <a:rPr lang="en-AU" sz="1600" kern="1200" dirty="0" err="1" smtClean="0"/>
            <a:t>eP</a:t>
          </a:r>
          <a:r>
            <a:rPr lang="en-AU" sz="1600" kern="1200" dirty="0" smtClean="0"/>
            <a:t> tasks</a:t>
          </a:r>
        </a:p>
        <a:p>
          <a:pPr marL="0" marR="0" lvl="0" indent="0" algn="l" defTabSz="4889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AU" sz="1600" kern="1200" dirty="0" smtClean="0"/>
            <a:t>5.  Materials development </a:t>
          </a:r>
        </a:p>
      </dsp:txBody>
      <dsp:txXfrm>
        <a:off x="720053" y="2085072"/>
        <a:ext cx="5315969" cy="603773"/>
      </dsp:txXfrm>
    </dsp:sp>
    <dsp:sp modelId="{999350A1-9295-4D9A-B710-BECE00015950}">
      <dsp:nvSpPr>
        <dsp:cNvPr id="0" name=""/>
        <dsp:cNvSpPr/>
      </dsp:nvSpPr>
      <dsp:spPr>
        <a:xfrm>
          <a:off x="1080144" y="3024338"/>
          <a:ext cx="6336792" cy="342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6.  Teaching</a:t>
          </a:r>
          <a:endParaRPr lang="en-AU" sz="1600" kern="1200" dirty="0"/>
        </a:p>
      </dsp:txBody>
      <dsp:txXfrm>
        <a:off x="1080144" y="3024338"/>
        <a:ext cx="5315969" cy="342760"/>
      </dsp:txXfrm>
    </dsp:sp>
    <dsp:sp modelId="{FE37B8FD-5EAD-42FA-8652-C21CE8EE4B45}">
      <dsp:nvSpPr>
        <dsp:cNvPr id="0" name=""/>
        <dsp:cNvSpPr/>
      </dsp:nvSpPr>
      <dsp:spPr>
        <a:xfrm>
          <a:off x="1440170" y="3672409"/>
          <a:ext cx="6336792" cy="379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7.  Evaluation</a:t>
          </a:r>
          <a:endParaRPr lang="en-AU" sz="1600" kern="1200" dirty="0"/>
        </a:p>
      </dsp:txBody>
      <dsp:txXfrm>
        <a:off x="1440170" y="3672409"/>
        <a:ext cx="5315969" cy="379745"/>
      </dsp:txXfrm>
    </dsp:sp>
    <dsp:sp modelId="{AB36C41C-541E-4FA2-B6EA-3D18C68F3C71}">
      <dsp:nvSpPr>
        <dsp:cNvPr id="0" name=""/>
        <dsp:cNvSpPr/>
      </dsp:nvSpPr>
      <dsp:spPr>
        <a:xfrm>
          <a:off x="5826130" y="550847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5826130" y="550847"/>
        <a:ext cx="547620" cy="547620"/>
      </dsp:txXfrm>
    </dsp:sp>
    <dsp:sp modelId="{44183619-212C-48C0-B73B-A749BE94762E}">
      <dsp:nvSpPr>
        <dsp:cNvPr id="0" name=""/>
        <dsp:cNvSpPr/>
      </dsp:nvSpPr>
      <dsp:spPr>
        <a:xfrm>
          <a:off x="6171610" y="1638272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6171610" y="1638272"/>
        <a:ext cx="547620" cy="547620"/>
      </dsp:txXfrm>
    </dsp:sp>
    <dsp:sp modelId="{31D9A959-EC58-438F-A129-734B16F44E72}">
      <dsp:nvSpPr>
        <dsp:cNvPr id="0" name=""/>
        <dsp:cNvSpPr/>
      </dsp:nvSpPr>
      <dsp:spPr>
        <a:xfrm>
          <a:off x="6552730" y="2520279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6552730" y="2520279"/>
        <a:ext cx="547620" cy="547620"/>
      </dsp:txXfrm>
    </dsp:sp>
    <dsp:sp modelId="{4AF31862-9A39-406E-97DC-215CCF58C928}">
      <dsp:nvSpPr>
        <dsp:cNvPr id="0" name=""/>
        <dsp:cNvSpPr/>
      </dsp:nvSpPr>
      <dsp:spPr>
        <a:xfrm>
          <a:off x="6912766" y="3240362"/>
          <a:ext cx="547620" cy="54762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400" kern="1200"/>
        </a:p>
      </dsp:txBody>
      <dsp:txXfrm>
        <a:off x="6912766" y="3240362"/>
        <a:ext cx="547620" cy="5476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4AC9CC-F3C5-4744-8C2C-2A242E5A549A}">
      <dsp:nvSpPr>
        <dsp:cNvPr id="0" name=""/>
        <dsp:cNvSpPr/>
      </dsp:nvSpPr>
      <dsp:spPr>
        <a:xfrm>
          <a:off x="4118" y="0"/>
          <a:ext cx="396210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800" kern="1200" dirty="0" smtClean="0"/>
            <a:t>Practical indicators</a:t>
          </a:r>
          <a:endParaRPr lang="en-AU" sz="3800" kern="1200" dirty="0"/>
        </a:p>
      </dsp:txBody>
      <dsp:txXfrm>
        <a:off x="4118" y="0"/>
        <a:ext cx="3962102" cy="1357788"/>
      </dsp:txXfrm>
    </dsp:sp>
    <dsp:sp modelId="{3656015D-2902-41CF-BF3B-FAC86ACFC5FF}">
      <dsp:nvSpPr>
        <dsp:cNvPr id="0" name=""/>
        <dsp:cNvSpPr/>
      </dsp:nvSpPr>
      <dsp:spPr>
        <a:xfrm>
          <a:off x="400329" y="1358645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Size of the program</a:t>
          </a:r>
          <a:endParaRPr lang="en-AU" sz="1500" kern="1200" dirty="0"/>
        </a:p>
      </dsp:txBody>
      <dsp:txXfrm>
        <a:off x="400329" y="1358645"/>
        <a:ext cx="3169681" cy="523590"/>
      </dsp:txXfrm>
    </dsp:sp>
    <dsp:sp modelId="{0E322C45-CFE2-4314-B5C8-5F331A8E6021}">
      <dsp:nvSpPr>
        <dsp:cNvPr id="0" name=""/>
        <dsp:cNvSpPr/>
      </dsp:nvSpPr>
      <dsp:spPr>
        <a:xfrm>
          <a:off x="400329" y="1962788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Future viability of the program</a:t>
          </a:r>
          <a:endParaRPr lang="en-AU" sz="1500" kern="1200" dirty="0"/>
        </a:p>
      </dsp:txBody>
      <dsp:txXfrm>
        <a:off x="400329" y="1962788"/>
        <a:ext cx="3169681" cy="523590"/>
      </dsp:txXfrm>
    </dsp:sp>
    <dsp:sp modelId="{D8335A25-8317-4B7A-90DF-A39A5178B91D}">
      <dsp:nvSpPr>
        <dsp:cNvPr id="0" name=""/>
        <dsp:cNvSpPr/>
      </dsp:nvSpPr>
      <dsp:spPr>
        <a:xfrm>
          <a:off x="400329" y="2566931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Program Directors to lead in the project</a:t>
          </a:r>
          <a:endParaRPr lang="en-AU" sz="1500" kern="1200" dirty="0"/>
        </a:p>
      </dsp:txBody>
      <dsp:txXfrm>
        <a:off x="400329" y="2566931"/>
        <a:ext cx="3169681" cy="523590"/>
      </dsp:txXfrm>
    </dsp:sp>
    <dsp:sp modelId="{3832CAD3-9D9D-4425-88C6-12ECD0D97F19}">
      <dsp:nvSpPr>
        <dsp:cNvPr id="0" name=""/>
        <dsp:cNvSpPr/>
      </dsp:nvSpPr>
      <dsp:spPr>
        <a:xfrm>
          <a:off x="400329" y="3171074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Staff willing &amp; able to engage with technology</a:t>
          </a:r>
          <a:endParaRPr lang="en-AU" sz="1500" kern="1200" dirty="0"/>
        </a:p>
      </dsp:txBody>
      <dsp:txXfrm>
        <a:off x="400329" y="3171074"/>
        <a:ext cx="3169681" cy="523590"/>
      </dsp:txXfrm>
    </dsp:sp>
    <dsp:sp modelId="{1BE94ECB-42BB-4A7D-B024-D064BBC7DB15}">
      <dsp:nvSpPr>
        <dsp:cNvPr id="0" name=""/>
        <dsp:cNvSpPr/>
      </dsp:nvSpPr>
      <dsp:spPr>
        <a:xfrm>
          <a:off x="400329" y="3775217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Cohesive program structures</a:t>
          </a:r>
          <a:endParaRPr lang="en-AU" sz="1500" kern="1200" dirty="0"/>
        </a:p>
      </dsp:txBody>
      <dsp:txXfrm>
        <a:off x="400329" y="3775217"/>
        <a:ext cx="3169681" cy="523590"/>
      </dsp:txXfrm>
    </dsp:sp>
    <dsp:sp modelId="{3A213DB0-8AB4-49B1-A66C-CBCDD4F7BDAD}">
      <dsp:nvSpPr>
        <dsp:cNvPr id="0" name=""/>
        <dsp:cNvSpPr/>
      </dsp:nvSpPr>
      <dsp:spPr>
        <a:xfrm>
          <a:off x="4263378" y="0"/>
          <a:ext cx="3962102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800" kern="1200" dirty="0" smtClean="0"/>
            <a:t>Pedagogical indicators</a:t>
          </a:r>
          <a:endParaRPr lang="en-AU" sz="3800" kern="1200" dirty="0"/>
        </a:p>
      </dsp:txBody>
      <dsp:txXfrm>
        <a:off x="4263378" y="0"/>
        <a:ext cx="3962102" cy="1357788"/>
      </dsp:txXfrm>
    </dsp:sp>
    <dsp:sp modelId="{CBA9D711-8A35-4833-870D-8A87CDF432D3}">
      <dsp:nvSpPr>
        <dsp:cNvPr id="0" name=""/>
        <dsp:cNvSpPr/>
      </dsp:nvSpPr>
      <dsp:spPr>
        <a:xfrm>
          <a:off x="4659589" y="1358645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Students work with rich media</a:t>
          </a:r>
          <a:endParaRPr lang="en-AU" sz="1500" kern="1200" dirty="0"/>
        </a:p>
      </dsp:txBody>
      <dsp:txXfrm>
        <a:off x="4659589" y="1358645"/>
        <a:ext cx="3169681" cy="523590"/>
      </dsp:txXfrm>
    </dsp:sp>
    <dsp:sp modelId="{94B4A835-2665-4B50-B45E-CB71343EAC72}">
      <dsp:nvSpPr>
        <dsp:cNvPr id="0" name=""/>
        <dsp:cNvSpPr/>
      </dsp:nvSpPr>
      <dsp:spPr>
        <a:xfrm>
          <a:off x="4659589" y="1962788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Students generate artefacts regularly</a:t>
          </a:r>
          <a:endParaRPr lang="en-AU" sz="1500" kern="1200" dirty="0"/>
        </a:p>
      </dsp:txBody>
      <dsp:txXfrm>
        <a:off x="4659589" y="1962788"/>
        <a:ext cx="3169681" cy="523590"/>
      </dsp:txXfrm>
    </dsp:sp>
    <dsp:sp modelId="{BE41A69B-DD97-49F5-9778-CB31EFDF1F02}">
      <dsp:nvSpPr>
        <dsp:cNvPr id="0" name=""/>
        <dsp:cNvSpPr/>
      </dsp:nvSpPr>
      <dsp:spPr>
        <a:xfrm>
          <a:off x="4659589" y="2566931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Reflective practice is a feature of student </a:t>
          </a:r>
          <a:r>
            <a:rPr lang="en-AU" sz="1500" kern="1200" dirty="0" smtClean="0"/>
            <a:t>activity</a:t>
          </a:r>
          <a:endParaRPr lang="en-AU" sz="1500" kern="1200" dirty="0"/>
        </a:p>
      </dsp:txBody>
      <dsp:txXfrm>
        <a:off x="4659589" y="2566931"/>
        <a:ext cx="3169681" cy="523590"/>
      </dsp:txXfrm>
    </dsp:sp>
    <dsp:sp modelId="{0F144AD9-4E87-44DF-8E88-8E6A04B24E7A}">
      <dsp:nvSpPr>
        <dsp:cNvPr id="0" name=""/>
        <dsp:cNvSpPr/>
      </dsp:nvSpPr>
      <dsp:spPr>
        <a:xfrm>
          <a:off x="4659589" y="3171074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smtClean="0"/>
            <a:t>There </a:t>
          </a:r>
          <a:r>
            <a:rPr lang="en-AU" sz="1500" kern="1200" dirty="0" smtClean="0"/>
            <a:t>are professional competencies associated with credentialing</a:t>
          </a:r>
          <a:endParaRPr lang="en-AU" sz="1500" kern="1200" dirty="0"/>
        </a:p>
      </dsp:txBody>
      <dsp:txXfrm>
        <a:off x="4659589" y="3171074"/>
        <a:ext cx="3169681" cy="523590"/>
      </dsp:txXfrm>
    </dsp:sp>
    <dsp:sp modelId="{C671FBE0-82F8-4BE4-B424-9BCDF37C7BB9}">
      <dsp:nvSpPr>
        <dsp:cNvPr id="0" name=""/>
        <dsp:cNvSpPr/>
      </dsp:nvSpPr>
      <dsp:spPr>
        <a:xfrm>
          <a:off x="4659589" y="3775217"/>
          <a:ext cx="3169681" cy="5235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Practical components to the program which can be supported with </a:t>
          </a:r>
          <a:r>
            <a:rPr lang="en-AU" sz="1500" kern="1200" dirty="0" err="1" smtClean="0"/>
            <a:t>eP</a:t>
          </a:r>
          <a:r>
            <a:rPr lang="en-AU" sz="1500" kern="1200" dirty="0" smtClean="0"/>
            <a:t> use</a:t>
          </a:r>
          <a:endParaRPr lang="en-AU" sz="1500" kern="1200" dirty="0"/>
        </a:p>
      </dsp:txBody>
      <dsp:txXfrm>
        <a:off x="4659589" y="3775217"/>
        <a:ext cx="3169681" cy="52359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36E589-F272-4C2B-AB79-315994D7D13F}">
      <dsp:nvSpPr>
        <dsp:cNvPr id="0" name=""/>
        <dsp:cNvSpPr/>
      </dsp:nvSpPr>
      <dsp:spPr>
        <a:xfrm>
          <a:off x="3190416" y="2675781"/>
          <a:ext cx="1848766" cy="18487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6500" kern="1200" dirty="0" err="1" smtClean="0"/>
            <a:t>eP</a:t>
          </a:r>
          <a:endParaRPr lang="en-AU" sz="6500" kern="1200" dirty="0"/>
        </a:p>
      </dsp:txBody>
      <dsp:txXfrm>
        <a:off x="3190416" y="2675781"/>
        <a:ext cx="1848766" cy="1848766"/>
      </dsp:txXfrm>
    </dsp:sp>
    <dsp:sp modelId="{0A9D77A7-A091-4F5B-92A7-FC406B0E7872}">
      <dsp:nvSpPr>
        <dsp:cNvPr id="0" name=""/>
        <dsp:cNvSpPr/>
      </dsp:nvSpPr>
      <dsp:spPr>
        <a:xfrm rot="10800000">
          <a:off x="1033705" y="3336715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911B6-0878-49FE-A71C-07FBF6E04C4C}">
      <dsp:nvSpPr>
        <dsp:cNvPr id="0" name=""/>
        <dsp:cNvSpPr/>
      </dsp:nvSpPr>
      <dsp:spPr>
        <a:xfrm>
          <a:off x="386636" y="3082509"/>
          <a:ext cx="1294136" cy="103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Assessment</a:t>
          </a:r>
          <a:endParaRPr lang="en-AU" sz="1300" kern="1200" dirty="0"/>
        </a:p>
      </dsp:txBody>
      <dsp:txXfrm>
        <a:off x="386636" y="3082509"/>
        <a:ext cx="1294136" cy="1035309"/>
      </dsp:txXfrm>
    </dsp:sp>
    <dsp:sp modelId="{FA0B91F7-F7EE-4095-806C-9027B9A5FC1E}">
      <dsp:nvSpPr>
        <dsp:cNvPr id="0" name=""/>
        <dsp:cNvSpPr/>
      </dsp:nvSpPr>
      <dsp:spPr>
        <a:xfrm rot="12600000">
          <a:off x="1309967" y="2305690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FC1DF-379A-45E3-B288-73E0B9B81D39}">
      <dsp:nvSpPr>
        <dsp:cNvPr id="0" name=""/>
        <dsp:cNvSpPr/>
      </dsp:nvSpPr>
      <dsp:spPr>
        <a:xfrm>
          <a:off x="799425" y="1541962"/>
          <a:ext cx="1294136" cy="103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Opportunities for feedback</a:t>
          </a:r>
          <a:endParaRPr lang="en-AU" sz="1300" kern="1200" dirty="0"/>
        </a:p>
      </dsp:txBody>
      <dsp:txXfrm>
        <a:off x="799425" y="1541962"/>
        <a:ext cx="1294136" cy="1035309"/>
      </dsp:txXfrm>
    </dsp:sp>
    <dsp:sp modelId="{ABA9C33F-B272-4525-86E1-2528AC519081}">
      <dsp:nvSpPr>
        <dsp:cNvPr id="0" name=""/>
        <dsp:cNvSpPr/>
      </dsp:nvSpPr>
      <dsp:spPr>
        <a:xfrm rot="14400000">
          <a:off x="2064729" y="1550928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2F49F-C95B-4B0A-B7FD-AD0352BC144F}">
      <dsp:nvSpPr>
        <dsp:cNvPr id="0" name=""/>
        <dsp:cNvSpPr/>
      </dsp:nvSpPr>
      <dsp:spPr>
        <a:xfrm>
          <a:off x="1927184" y="414203"/>
          <a:ext cx="1294136" cy="103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Formative processes/ feedback</a:t>
          </a:r>
          <a:endParaRPr lang="en-AU" sz="1300" kern="1200" dirty="0"/>
        </a:p>
      </dsp:txBody>
      <dsp:txXfrm>
        <a:off x="1927184" y="414203"/>
        <a:ext cx="1294136" cy="1035309"/>
      </dsp:txXfrm>
    </dsp:sp>
    <dsp:sp modelId="{56C67056-BA57-446A-A613-24556CC0F8D9}">
      <dsp:nvSpPr>
        <dsp:cNvPr id="0" name=""/>
        <dsp:cNvSpPr/>
      </dsp:nvSpPr>
      <dsp:spPr>
        <a:xfrm rot="16200000">
          <a:off x="3095753" y="1274666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D1C15F-6602-4BF5-9DDA-B9E1BF0168DF}">
      <dsp:nvSpPr>
        <dsp:cNvPr id="0" name=""/>
        <dsp:cNvSpPr/>
      </dsp:nvSpPr>
      <dsp:spPr>
        <a:xfrm>
          <a:off x="3467731" y="1415"/>
          <a:ext cx="1294136" cy="103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Professional credentialing</a:t>
          </a:r>
          <a:endParaRPr lang="en-AU" sz="1300" kern="1200" dirty="0"/>
        </a:p>
      </dsp:txBody>
      <dsp:txXfrm>
        <a:off x="3467731" y="1415"/>
        <a:ext cx="1294136" cy="1035309"/>
      </dsp:txXfrm>
    </dsp:sp>
    <dsp:sp modelId="{DA97B237-1FA2-4602-8B84-A2E4DCB8A3EA}">
      <dsp:nvSpPr>
        <dsp:cNvPr id="0" name=""/>
        <dsp:cNvSpPr/>
      </dsp:nvSpPr>
      <dsp:spPr>
        <a:xfrm rot="18000000">
          <a:off x="4126778" y="1550928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A2D4-E1BE-423B-B0EE-3940A529499B}">
      <dsp:nvSpPr>
        <dsp:cNvPr id="0" name=""/>
        <dsp:cNvSpPr/>
      </dsp:nvSpPr>
      <dsp:spPr>
        <a:xfrm>
          <a:off x="5008279" y="414203"/>
          <a:ext cx="1294136" cy="103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Professional </a:t>
          </a:r>
          <a:r>
            <a:rPr lang="en-AU" sz="1300" kern="1200" dirty="0" smtClean="0"/>
            <a:t>profiling/ </a:t>
          </a:r>
          <a:br>
            <a:rPr lang="en-AU" sz="1300" kern="1200" dirty="0" smtClean="0"/>
          </a:br>
          <a:r>
            <a:rPr lang="en-AU" sz="1300" kern="1200" dirty="0" smtClean="0"/>
            <a:t>Career development</a:t>
          </a:r>
          <a:endParaRPr lang="en-AU" sz="1300" kern="1200" dirty="0"/>
        </a:p>
      </dsp:txBody>
      <dsp:txXfrm>
        <a:off x="5008279" y="414203"/>
        <a:ext cx="1294136" cy="1035309"/>
      </dsp:txXfrm>
    </dsp:sp>
    <dsp:sp modelId="{9ED6D286-EAA3-4DBF-9A4B-399CF262E2EC}">
      <dsp:nvSpPr>
        <dsp:cNvPr id="0" name=""/>
        <dsp:cNvSpPr/>
      </dsp:nvSpPr>
      <dsp:spPr>
        <a:xfrm rot="19800000">
          <a:off x="4881540" y="2305690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1EAA4-17B9-4B9F-A15F-3D4A511CCFD2}">
      <dsp:nvSpPr>
        <dsp:cNvPr id="0" name=""/>
        <dsp:cNvSpPr/>
      </dsp:nvSpPr>
      <dsp:spPr>
        <a:xfrm>
          <a:off x="6136038" y="1541962"/>
          <a:ext cx="1294136" cy="103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Creating records of activity or accomplishment</a:t>
          </a:r>
          <a:endParaRPr lang="en-AU" sz="1300" kern="1200" dirty="0"/>
        </a:p>
      </dsp:txBody>
      <dsp:txXfrm>
        <a:off x="6136038" y="1541962"/>
        <a:ext cx="1294136" cy="1035309"/>
      </dsp:txXfrm>
    </dsp:sp>
    <dsp:sp modelId="{56817F38-4817-4EB5-A760-FD40BF517AD0}">
      <dsp:nvSpPr>
        <dsp:cNvPr id="0" name=""/>
        <dsp:cNvSpPr/>
      </dsp:nvSpPr>
      <dsp:spPr>
        <a:xfrm>
          <a:off x="5157802" y="3336715"/>
          <a:ext cx="2038092" cy="5268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C67B8-913D-4495-9C16-A83CA771385D}">
      <dsp:nvSpPr>
        <dsp:cNvPr id="0" name=""/>
        <dsp:cNvSpPr/>
      </dsp:nvSpPr>
      <dsp:spPr>
        <a:xfrm>
          <a:off x="6548826" y="3082509"/>
          <a:ext cx="1294136" cy="10353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Mentoring </a:t>
          </a:r>
          <a:br>
            <a:rPr lang="en-AU" sz="1300" kern="1200" dirty="0" smtClean="0"/>
          </a:br>
          <a:r>
            <a:rPr lang="en-AU" sz="1300" kern="1200" dirty="0" smtClean="0"/>
            <a:t>(out of course)</a:t>
          </a:r>
          <a:endParaRPr lang="en-AU" sz="1300" kern="1200" dirty="0"/>
        </a:p>
      </dsp:txBody>
      <dsp:txXfrm>
        <a:off x="6548826" y="3082509"/>
        <a:ext cx="1294136" cy="10353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1DEF64-F460-4A1F-9D5D-D3C068029F3F}">
      <dsp:nvSpPr>
        <dsp:cNvPr id="0" name=""/>
        <dsp:cNvSpPr/>
      </dsp:nvSpPr>
      <dsp:spPr>
        <a:xfrm>
          <a:off x="3026" y="558919"/>
          <a:ext cx="2885182" cy="10260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Formative task: Report </a:t>
          </a:r>
          <a:r>
            <a:rPr lang="en-AU" sz="1900" kern="1200" dirty="0" smtClean="0"/>
            <a:t>on one </a:t>
          </a:r>
          <a:r>
            <a:rPr lang="en-AU" sz="1900" kern="1200" dirty="0" smtClean="0"/>
            <a:t>building fault</a:t>
          </a:r>
          <a:endParaRPr lang="en-AU" sz="1900" kern="1200" dirty="0"/>
        </a:p>
      </dsp:txBody>
      <dsp:txXfrm>
        <a:off x="3026" y="558919"/>
        <a:ext cx="2885182" cy="1026000"/>
      </dsp:txXfrm>
    </dsp:sp>
    <dsp:sp modelId="{44226ED8-9E7B-42C7-8BC6-EF0DF80F9DCF}">
      <dsp:nvSpPr>
        <dsp:cNvPr id="0" name=""/>
        <dsp:cNvSpPr/>
      </dsp:nvSpPr>
      <dsp:spPr>
        <a:xfrm>
          <a:off x="3026" y="1713169"/>
          <a:ext cx="2308145" cy="200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In </a:t>
          </a:r>
          <a:r>
            <a:rPr lang="en-AU" sz="1900" kern="1200" dirty="0" err="1" smtClean="0"/>
            <a:t>eP</a:t>
          </a:r>
          <a:r>
            <a:rPr lang="en-AU" sz="1900" kern="1200" dirty="0" smtClean="0"/>
            <a:t>, provide 400 word </a:t>
          </a:r>
          <a:r>
            <a:rPr lang="en-AU" sz="1900" kern="1200" dirty="0" smtClean="0"/>
            <a:t>report</a:t>
          </a:r>
          <a:endParaRPr lang="en-AU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Include Identity, Cause, Fix, Cost</a:t>
          </a:r>
          <a:endParaRPr lang="en-AU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Include Images</a:t>
          </a:r>
          <a:endParaRPr lang="en-AU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Include reference to source material</a:t>
          </a:r>
          <a:endParaRPr lang="en-AU" sz="1900" kern="1200" dirty="0"/>
        </a:p>
      </dsp:txBody>
      <dsp:txXfrm>
        <a:off x="3026" y="1713169"/>
        <a:ext cx="2308145" cy="2009250"/>
      </dsp:txXfrm>
    </dsp:sp>
    <dsp:sp modelId="{9E43B0C8-E4D9-44DD-9CAA-DA14BC9CF245}">
      <dsp:nvSpPr>
        <dsp:cNvPr id="0" name=""/>
        <dsp:cNvSpPr/>
      </dsp:nvSpPr>
      <dsp:spPr>
        <a:xfrm>
          <a:off x="2672208" y="558919"/>
          <a:ext cx="2885182" cy="10260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Feedback</a:t>
          </a:r>
          <a:endParaRPr lang="en-AU" sz="1900" kern="1200" dirty="0"/>
        </a:p>
      </dsp:txBody>
      <dsp:txXfrm>
        <a:off x="2672208" y="558919"/>
        <a:ext cx="2885182" cy="1026000"/>
      </dsp:txXfrm>
    </dsp:sp>
    <dsp:sp modelId="{1FE40E36-66C7-4F9F-BA56-C7F30DAE36F7}">
      <dsp:nvSpPr>
        <dsp:cNvPr id="0" name=""/>
        <dsp:cNvSpPr/>
      </dsp:nvSpPr>
      <dsp:spPr>
        <a:xfrm>
          <a:off x="2672208" y="1713169"/>
          <a:ext cx="2308145" cy="200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Text feedback in </a:t>
          </a:r>
          <a:r>
            <a:rPr lang="en-AU" sz="1900" kern="1200" dirty="0" err="1" smtClean="0"/>
            <a:t>eP</a:t>
          </a:r>
          <a:endParaRPr lang="en-A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smtClean="0"/>
            <a:t>Formative</a:t>
          </a:r>
          <a:r>
            <a:rPr lang="en-AU" sz="1900" kern="1200" dirty="0" smtClean="0"/>
            <a:t>, informs assignment work</a:t>
          </a:r>
          <a:endParaRPr lang="en-A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Limited scope</a:t>
          </a:r>
          <a:endParaRPr lang="en-A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From teacher</a:t>
          </a:r>
          <a:endParaRPr lang="en-AU" sz="1900" kern="1200" dirty="0"/>
        </a:p>
      </dsp:txBody>
      <dsp:txXfrm>
        <a:off x="2672208" y="1713169"/>
        <a:ext cx="2308145" cy="2009250"/>
      </dsp:txXfrm>
    </dsp:sp>
    <dsp:sp modelId="{439F4B78-183B-4B0B-B092-E128BD2E1166}">
      <dsp:nvSpPr>
        <dsp:cNvPr id="0" name=""/>
        <dsp:cNvSpPr/>
      </dsp:nvSpPr>
      <dsp:spPr>
        <a:xfrm>
          <a:off x="5341391" y="558919"/>
          <a:ext cx="2885182" cy="102600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 smtClean="0"/>
            <a:t>Assessment: Create a portfolio of 5 faults </a:t>
          </a:r>
          <a:endParaRPr lang="en-AU" sz="1900" kern="1200" dirty="0"/>
        </a:p>
      </dsp:txBody>
      <dsp:txXfrm>
        <a:off x="5341391" y="558919"/>
        <a:ext cx="2885182" cy="1026000"/>
      </dsp:txXfrm>
    </dsp:sp>
    <dsp:sp modelId="{58D52654-E735-49EC-88F9-6682CECF7BDD}">
      <dsp:nvSpPr>
        <dsp:cNvPr id="0" name=""/>
        <dsp:cNvSpPr/>
      </dsp:nvSpPr>
      <dsp:spPr>
        <a:xfrm>
          <a:off x="5341391" y="1713169"/>
          <a:ext cx="2308145" cy="200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Can incorporate formative example</a:t>
          </a:r>
          <a:endParaRPr lang="en-AU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900" kern="1200" dirty="0" smtClean="0"/>
            <a:t>Formal report, outside of </a:t>
          </a:r>
          <a:r>
            <a:rPr lang="en-AU" sz="1900" kern="1200" dirty="0" err="1" smtClean="0"/>
            <a:t>eP</a:t>
          </a:r>
          <a:r>
            <a:rPr lang="en-AU" sz="1900" kern="1200" dirty="0" smtClean="0"/>
            <a:t>, but can be uploaded for showcase</a:t>
          </a:r>
          <a:endParaRPr lang="en-AU" sz="1900" kern="1200" dirty="0"/>
        </a:p>
      </dsp:txBody>
      <dsp:txXfrm>
        <a:off x="5341391" y="1713169"/>
        <a:ext cx="2308145" cy="200925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82FF2C-07DA-42FD-B1EE-7199DD365285}">
      <dsp:nvSpPr>
        <dsp:cNvPr id="0" name=""/>
        <dsp:cNvSpPr/>
      </dsp:nvSpPr>
      <dsp:spPr>
        <a:xfrm>
          <a:off x="2531" y="59423"/>
          <a:ext cx="2218134" cy="864000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Student create posters</a:t>
          </a:r>
          <a:endParaRPr lang="en-AU" sz="1600" kern="1200" dirty="0"/>
        </a:p>
      </dsp:txBody>
      <dsp:txXfrm>
        <a:off x="2531" y="59423"/>
        <a:ext cx="2218134" cy="864000"/>
      </dsp:txXfrm>
    </dsp:sp>
    <dsp:sp modelId="{6B0D8490-ADB0-4E29-9CCC-2BFF3E1A5877}">
      <dsp:nvSpPr>
        <dsp:cNvPr id="0" name=""/>
        <dsp:cNvSpPr/>
      </dsp:nvSpPr>
      <dsp:spPr>
        <a:xfrm>
          <a:off x="2531" y="1031423"/>
          <a:ext cx="1774507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Group work</a:t>
          </a:r>
          <a:endParaRPr lang="en-A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Hard copy posters, digitized</a:t>
          </a:r>
          <a:endParaRPr lang="en-AU" sz="1600" kern="1200" dirty="0"/>
        </a:p>
      </dsp:txBody>
      <dsp:txXfrm>
        <a:off x="2531" y="1031423"/>
        <a:ext cx="1774507" cy="1170000"/>
      </dsp:txXfrm>
    </dsp:sp>
    <dsp:sp modelId="{59CA3CCB-C4A5-4F84-80B8-18C5FED2DE20}">
      <dsp:nvSpPr>
        <dsp:cNvPr id="0" name=""/>
        <dsp:cNvSpPr/>
      </dsp:nvSpPr>
      <dsp:spPr>
        <a:xfrm>
          <a:off x="2004665" y="59423"/>
          <a:ext cx="2218134" cy="864000"/>
        </a:xfrm>
        <a:prstGeom prst="chevron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Posters uploaded to </a:t>
          </a:r>
          <a:r>
            <a:rPr lang="en-AU" sz="1600" kern="1200" dirty="0" err="1" smtClean="0"/>
            <a:t>eP</a:t>
          </a:r>
          <a:r>
            <a:rPr lang="en-AU" sz="1600" kern="1200" dirty="0" smtClean="0"/>
            <a:t> for feedback</a:t>
          </a:r>
          <a:endParaRPr lang="en-AU" sz="1600" kern="1200" dirty="0"/>
        </a:p>
      </dsp:txBody>
      <dsp:txXfrm>
        <a:off x="2004665" y="59423"/>
        <a:ext cx="2218134" cy="864000"/>
      </dsp:txXfrm>
    </dsp:sp>
    <dsp:sp modelId="{3344FEE5-8B46-43A8-88A7-61E6C6133473}">
      <dsp:nvSpPr>
        <dsp:cNvPr id="0" name=""/>
        <dsp:cNvSpPr/>
      </dsp:nvSpPr>
      <dsp:spPr>
        <a:xfrm>
          <a:off x="2004665" y="1031423"/>
          <a:ext cx="1774507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Poster pages, one per group</a:t>
          </a:r>
          <a:endParaRPr lang="en-A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Can be linked to individual portfolios</a:t>
          </a:r>
          <a:endParaRPr lang="en-AU" sz="1600" kern="1200" dirty="0"/>
        </a:p>
      </dsp:txBody>
      <dsp:txXfrm>
        <a:off x="2004665" y="1031423"/>
        <a:ext cx="1774507" cy="1170000"/>
      </dsp:txXfrm>
    </dsp:sp>
    <dsp:sp modelId="{3659A490-E5B6-431C-95EC-06E85CE9FE51}">
      <dsp:nvSpPr>
        <dsp:cNvPr id="0" name=""/>
        <dsp:cNvSpPr/>
      </dsp:nvSpPr>
      <dsp:spPr>
        <a:xfrm>
          <a:off x="4006800" y="59423"/>
          <a:ext cx="2218134" cy="864000"/>
        </a:xfrm>
        <a:prstGeom prst="chevron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Peer assessment of posters</a:t>
          </a:r>
          <a:endParaRPr lang="en-AU" sz="1600" kern="1200" dirty="0"/>
        </a:p>
      </dsp:txBody>
      <dsp:txXfrm>
        <a:off x="4006800" y="59423"/>
        <a:ext cx="2218134" cy="864000"/>
      </dsp:txXfrm>
    </dsp:sp>
    <dsp:sp modelId="{7F9F903C-BD8F-4716-9713-B618365E17F8}">
      <dsp:nvSpPr>
        <dsp:cNvPr id="0" name=""/>
        <dsp:cNvSpPr/>
      </dsp:nvSpPr>
      <dsp:spPr>
        <a:xfrm>
          <a:off x="4006800" y="1031423"/>
          <a:ext cx="1774507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In </a:t>
          </a:r>
          <a:r>
            <a:rPr lang="en-AU" sz="1600" kern="1200" dirty="0" err="1" smtClean="0"/>
            <a:t>eP</a:t>
          </a:r>
          <a:r>
            <a:rPr lang="en-AU" sz="1600" kern="1200" dirty="0" smtClean="0"/>
            <a:t>, via star rating and text</a:t>
          </a:r>
          <a:endParaRPr lang="en-AU" sz="1600" kern="1200" dirty="0"/>
        </a:p>
      </dsp:txBody>
      <dsp:txXfrm>
        <a:off x="4006800" y="1031423"/>
        <a:ext cx="1774507" cy="1170000"/>
      </dsp:txXfrm>
    </dsp:sp>
    <dsp:sp modelId="{1C543464-B792-4CD0-9D21-6EA8EC574AF8}">
      <dsp:nvSpPr>
        <dsp:cNvPr id="0" name=""/>
        <dsp:cNvSpPr/>
      </dsp:nvSpPr>
      <dsp:spPr>
        <a:xfrm>
          <a:off x="6008934" y="59423"/>
          <a:ext cx="2218134" cy="864000"/>
        </a:xfrm>
        <a:prstGeom prst="chevron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600" kern="1200" dirty="0" smtClean="0"/>
            <a:t>Face-to-face poster defence</a:t>
          </a:r>
          <a:endParaRPr lang="en-AU" sz="1600" kern="1200" dirty="0"/>
        </a:p>
      </dsp:txBody>
      <dsp:txXfrm>
        <a:off x="6008934" y="59423"/>
        <a:ext cx="2218134" cy="864000"/>
      </dsp:txXfrm>
    </dsp:sp>
    <dsp:sp modelId="{7896F644-D7D5-465A-87C3-1B74CCD5B9CB}">
      <dsp:nvSpPr>
        <dsp:cNvPr id="0" name=""/>
        <dsp:cNvSpPr/>
      </dsp:nvSpPr>
      <dsp:spPr>
        <a:xfrm>
          <a:off x="6008934" y="1031423"/>
          <a:ext cx="1774507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kern="1200" dirty="0" smtClean="0"/>
            <a:t>Questions, discussion and teacher feedback f2f</a:t>
          </a:r>
          <a:endParaRPr lang="en-AU" sz="1600" kern="1200" dirty="0"/>
        </a:p>
      </dsp:txBody>
      <dsp:txXfrm>
        <a:off x="6008934" y="1031423"/>
        <a:ext cx="1774507" cy="11700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43E2F2-F566-4F1C-950C-734AA92042D2}">
      <dsp:nvSpPr>
        <dsp:cNvPr id="0" name=""/>
        <dsp:cNvSpPr/>
      </dsp:nvSpPr>
      <dsp:spPr>
        <a:xfrm>
          <a:off x="2531" y="558065"/>
          <a:ext cx="2218134" cy="877597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Perform clinical practice on video</a:t>
          </a:r>
          <a:endParaRPr lang="en-AU" sz="1500" kern="1200" dirty="0"/>
        </a:p>
      </dsp:txBody>
      <dsp:txXfrm>
        <a:off x="2531" y="558065"/>
        <a:ext cx="2218134" cy="877597"/>
      </dsp:txXfrm>
    </dsp:sp>
    <dsp:sp modelId="{2C440FB9-DD0B-45A5-83B0-16CA17CFE6C1}">
      <dsp:nvSpPr>
        <dsp:cNvPr id="0" name=""/>
        <dsp:cNvSpPr/>
      </dsp:nvSpPr>
      <dsp:spPr>
        <a:xfrm>
          <a:off x="2531" y="1545361"/>
          <a:ext cx="1774507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Upload video to </a:t>
          </a:r>
          <a:r>
            <a:rPr lang="en-AU" sz="1500" kern="1200" dirty="0" err="1" smtClean="0"/>
            <a:t>eP</a:t>
          </a:r>
          <a:r>
            <a:rPr lang="en-AU" sz="1500" kern="1200" dirty="0" smtClean="0"/>
            <a:t> page, </a:t>
          </a:r>
          <a:endParaRPr lang="en-AU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make available to others</a:t>
          </a:r>
          <a:endParaRPr lang="en-AU" sz="1500" kern="1200" dirty="0"/>
        </a:p>
      </dsp:txBody>
      <dsp:txXfrm>
        <a:off x="2531" y="1545361"/>
        <a:ext cx="1774507" cy="877500"/>
      </dsp:txXfrm>
    </dsp:sp>
    <dsp:sp modelId="{DC92EBD8-6FEE-4B5B-A645-CF01BA515F6A}">
      <dsp:nvSpPr>
        <dsp:cNvPr id="0" name=""/>
        <dsp:cNvSpPr/>
      </dsp:nvSpPr>
      <dsp:spPr>
        <a:xfrm>
          <a:off x="2004665" y="558065"/>
          <a:ext cx="2218134" cy="877597"/>
        </a:xfrm>
        <a:prstGeom prst="chevron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Reflect on performance (text)</a:t>
          </a:r>
          <a:endParaRPr lang="en-AU" sz="1500" kern="1200" dirty="0"/>
        </a:p>
      </dsp:txBody>
      <dsp:txXfrm>
        <a:off x="2004665" y="558065"/>
        <a:ext cx="2218134" cy="877597"/>
      </dsp:txXfrm>
    </dsp:sp>
    <dsp:sp modelId="{53F045A7-FC3C-4200-8536-854DCE2E0381}">
      <dsp:nvSpPr>
        <dsp:cNvPr id="0" name=""/>
        <dsp:cNvSpPr/>
      </dsp:nvSpPr>
      <dsp:spPr>
        <a:xfrm>
          <a:off x="2004665" y="1545361"/>
          <a:ext cx="1774507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Add reflection to the page with video</a:t>
          </a:r>
          <a:endParaRPr lang="en-AU" sz="1500" kern="1200" dirty="0"/>
        </a:p>
      </dsp:txBody>
      <dsp:txXfrm>
        <a:off x="2004665" y="1545361"/>
        <a:ext cx="1774507" cy="877500"/>
      </dsp:txXfrm>
    </dsp:sp>
    <dsp:sp modelId="{EF11757B-7E2E-4880-8A0C-EEABB8B640F4}">
      <dsp:nvSpPr>
        <dsp:cNvPr id="0" name=""/>
        <dsp:cNvSpPr/>
      </dsp:nvSpPr>
      <dsp:spPr>
        <a:xfrm>
          <a:off x="4006800" y="558065"/>
          <a:ext cx="2218134" cy="877597"/>
        </a:xfrm>
        <a:prstGeom prst="chevron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Feedback on performance</a:t>
          </a:r>
          <a:endParaRPr lang="en-AU" sz="1500" kern="1200" dirty="0"/>
        </a:p>
      </dsp:txBody>
      <dsp:txXfrm>
        <a:off x="4006800" y="558065"/>
        <a:ext cx="2218134" cy="877597"/>
      </dsp:txXfrm>
    </dsp:sp>
    <dsp:sp modelId="{7B790E51-7ABA-41A6-A1B3-D0C03EDC7E38}">
      <dsp:nvSpPr>
        <dsp:cNvPr id="0" name=""/>
        <dsp:cNvSpPr/>
      </dsp:nvSpPr>
      <dsp:spPr>
        <a:xfrm>
          <a:off x="4006800" y="1545361"/>
          <a:ext cx="1774507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Teaching staff to view video, read reflection, provide feedback</a:t>
          </a:r>
          <a:endParaRPr lang="en-AU" sz="1500" kern="1200" dirty="0"/>
        </a:p>
      </dsp:txBody>
      <dsp:txXfrm>
        <a:off x="4006800" y="1545361"/>
        <a:ext cx="1774507" cy="877500"/>
      </dsp:txXfrm>
    </dsp:sp>
    <dsp:sp modelId="{448F9B27-879A-44D9-87B1-1135111214FD}">
      <dsp:nvSpPr>
        <dsp:cNvPr id="0" name=""/>
        <dsp:cNvSpPr/>
      </dsp:nvSpPr>
      <dsp:spPr>
        <a:xfrm>
          <a:off x="6008934" y="558065"/>
          <a:ext cx="2218134" cy="877597"/>
        </a:xfrm>
        <a:prstGeom prst="chevron">
          <a:avLst/>
        </a:prstGeom>
        <a:solidFill>
          <a:schemeClr val="accent1">
            <a:shade val="50000"/>
            <a:hueOff val="180719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500" kern="1200" dirty="0" smtClean="0"/>
            <a:t>All or some of the page can be kept in personal portfolio</a:t>
          </a:r>
          <a:endParaRPr lang="en-AU" sz="1500" kern="1200" dirty="0"/>
        </a:p>
      </dsp:txBody>
      <dsp:txXfrm>
        <a:off x="6008934" y="558065"/>
        <a:ext cx="2218134" cy="877597"/>
      </dsp:txXfrm>
    </dsp:sp>
    <dsp:sp modelId="{DA556BC2-11FF-4D5C-90AB-632D51E9AE2F}">
      <dsp:nvSpPr>
        <dsp:cNvPr id="0" name=""/>
        <dsp:cNvSpPr/>
      </dsp:nvSpPr>
      <dsp:spPr>
        <a:xfrm>
          <a:off x="6008934" y="1545361"/>
          <a:ext cx="1774507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500" kern="1200" dirty="0" smtClean="0"/>
            <a:t>Students decide what to include in their portfolio and what to display</a:t>
          </a:r>
          <a:endParaRPr lang="en-AU" sz="1500" kern="1200" dirty="0"/>
        </a:p>
      </dsp:txBody>
      <dsp:txXfrm>
        <a:off x="6008934" y="1545361"/>
        <a:ext cx="1774507" cy="87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FEEB9-703C-436C-B8E0-DBE3D5364D87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DC775-7435-49CA-A404-9DA6D9FF829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If</a:t>
            </a:r>
            <a:r>
              <a:rPr lang="en-AU" baseline="0" dirty="0" smtClean="0"/>
              <a:t> you’re like me, you may be asking yourself this question...</a:t>
            </a:r>
          </a:p>
          <a:p>
            <a:endParaRPr lang="en-AU" baseline="0" dirty="0" smtClean="0"/>
          </a:p>
          <a:p>
            <a:r>
              <a:rPr lang="en-AU" baseline="0" dirty="0" smtClean="0"/>
              <a:t>Help me get a sense of the audience by raising a hand for the following questions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First, we had to identify the programs we wanted</a:t>
            </a:r>
            <a:r>
              <a:rPr lang="en-AU" baseline="0" dirty="0" smtClean="0"/>
              <a:t> to work with.</a:t>
            </a:r>
          </a:p>
          <a:p>
            <a:r>
              <a:rPr lang="en-AU" baseline="0" dirty="0" smtClean="0"/>
              <a:t>We were aware that ePortfolios are not a good fit for every program and we didn’t want to find ourselves in the situation of forcing </a:t>
            </a:r>
            <a:r>
              <a:rPr lang="en-AU" baseline="0" dirty="0" err="1" smtClean="0"/>
              <a:t>ePs</a:t>
            </a:r>
            <a:r>
              <a:rPr lang="en-AU" baseline="0" dirty="0" smtClean="0"/>
              <a:t> into programs (child with a hammer)</a:t>
            </a:r>
          </a:p>
          <a:p>
            <a:endParaRPr lang="en-AU" baseline="0" dirty="0" smtClean="0"/>
          </a:p>
          <a:p>
            <a:pPr lvl="0" rtl="0"/>
            <a:r>
              <a:rPr lang="en-AU" dirty="0" smtClean="0"/>
              <a:t>Practical indicators</a:t>
            </a:r>
          </a:p>
          <a:p>
            <a:pPr lvl="1" rtl="0"/>
            <a:r>
              <a:rPr lang="en-AU" dirty="0" smtClean="0"/>
              <a:t>Size of the program</a:t>
            </a:r>
          </a:p>
          <a:p>
            <a:pPr lvl="1" rtl="0"/>
            <a:r>
              <a:rPr lang="en-AU" dirty="0" smtClean="0"/>
              <a:t>Future viability of the program</a:t>
            </a:r>
          </a:p>
          <a:p>
            <a:pPr lvl="1" rtl="0"/>
            <a:r>
              <a:rPr lang="en-AU" dirty="0" smtClean="0"/>
              <a:t>Program Directors to lead in the project</a:t>
            </a:r>
          </a:p>
          <a:p>
            <a:pPr lvl="1" rtl="0"/>
            <a:r>
              <a:rPr lang="en-AU" dirty="0" smtClean="0"/>
              <a:t>Staff willing &amp; able to engage with technology</a:t>
            </a:r>
          </a:p>
          <a:p>
            <a:pPr lvl="1" rtl="0"/>
            <a:r>
              <a:rPr lang="en-AU" dirty="0" smtClean="0"/>
              <a:t>Cohesive program structures</a:t>
            </a:r>
          </a:p>
          <a:p>
            <a:pPr lvl="0" rtl="0"/>
            <a:r>
              <a:rPr lang="en-AU" dirty="0" smtClean="0"/>
              <a:t>Pedagogical indicators</a:t>
            </a:r>
          </a:p>
          <a:p>
            <a:pPr lvl="1" rtl="0"/>
            <a:r>
              <a:rPr lang="en-AU" dirty="0" smtClean="0"/>
              <a:t>Students work with rich media</a:t>
            </a:r>
          </a:p>
          <a:p>
            <a:pPr lvl="1" rtl="0"/>
            <a:r>
              <a:rPr lang="en-AU" dirty="0" smtClean="0"/>
              <a:t>There are professional competencies associated with credentialing</a:t>
            </a:r>
          </a:p>
          <a:p>
            <a:pPr lvl="1" rtl="0"/>
            <a:r>
              <a:rPr lang="en-AU" dirty="0" smtClean="0"/>
              <a:t>Students generate artefacts regularly</a:t>
            </a:r>
          </a:p>
          <a:p>
            <a:pPr lvl="1" rtl="0"/>
            <a:r>
              <a:rPr lang="en-AU" dirty="0" smtClean="0"/>
              <a:t>Reflective practice is a feature of student activity</a:t>
            </a:r>
          </a:p>
          <a:p>
            <a:pPr lvl="1" rtl="0"/>
            <a:r>
              <a:rPr lang="en-AU" dirty="0" smtClean="0"/>
              <a:t>Practical components to the program which can be supported with </a:t>
            </a:r>
            <a:r>
              <a:rPr lang="en-AU" dirty="0" err="1" smtClean="0"/>
              <a:t>eP</a:t>
            </a:r>
            <a:r>
              <a:rPr lang="en-AU" dirty="0" smtClean="0"/>
              <a:t> use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Next was a process to map each program to better understand</a:t>
            </a:r>
            <a:r>
              <a:rPr lang="en-AU" baseline="0" dirty="0" smtClean="0"/>
              <a:t> the opportunities to integrate </a:t>
            </a:r>
            <a:r>
              <a:rPr lang="en-AU" baseline="0" dirty="0" err="1" smtClean="0"/>
              <a:t>ePs</a:t>
            </a:r>
            <a:r>
              <a:rPr lang="en-AU" baseline="0" dirty="0" smtClean="0"/>
              <a:t>.  Generally, this was done by working through a likely enrolment pattern by students, starting with the first year and working through to graduation.</a:t>
            </a:r>
          </a:p>
          <a:p>
            <a:r>
              <a:rPr lang="en-AU" baseline="0" dirty="0" smtClean="0"/>
              <a:t>There were several lenses that we used to identify opportunities for the integration of </a:t>
            </a:r>
            <a:r>
              <a:rPr lang="en-AU" baseline="0" dirty="0" err="1" smtClean="0"/>
              <a:t>ePs</a:t>
            </a:r>
            <a:r>
              <a:rPr lang="en-AU" baseline="0" dirty="0" smtClean="0"/>
              <a:t>: assessment points, professional requirements associated with many of our professional degrees, discipline specific extra curricular activity and ‘other’ activities that help students identify and record learning outside of courses.</a:t>
            </a:r>
          </a:p>
          <a:p>
            <a:r>
              <a:rPr lang="en-AU" baseline="0" dirty="0" smtClean="0"/>
              <a:t>For each opportunity we identified to use ePortfolios, we had to make a choice to take the opportunity or not...and that choice was informed by the development of an explicit rationale (pedagogical, practical or other)</a:t>
            </a:r>
          </a:p>
          <a:p>
            <a:r>
              <a:rPr lang="en-AU" baseline="0" dirty="0" smtClean="0"/>
              <a:t>At the end of the process, we generated a program map which identified all of the points which we wanted to integrate </a:t>
            </a:r>
            <a:r>
              <a:rPr lang="en-AU" baseline="0" dirty="0" err="1" smtClean="0"/>
              <a:t>ePs</a:t>
            </a:r>
            <a:r>
              <a:rPr lang="en-AU" baseline="0" dirty="0" smtClean="0"/>
              <a:t>, with a rationale for doing so, a list of the key parties </a:t>
            </a:r>
            <a:r>
              <a:rPr lang="en-AU" baseline="0" dirty="0" err="1" smtClean="0"/>
              <a:t>invovled</a:t>
            </a:r>
            <a:r>
              <a:rPr lang="en-AU" baseline="0" dirty="0" smtClean="0"/>
              <a:t>...this formed the blueprint of our implementation project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AU" dirty="0" smtClean="0"/>
              <a:t>Explicit links between intended activity and </a:t>
            </a:r>
            <a:r>
              <a:rPr lang="en-AU" dirty="0" err="1" smtClean="0"/>
              <a:t>eP</a:t>
            </a:r>
            <a:r>
              <a:rPr lang="en-AU" dirty="0" smtClean="0"/>
              <a:t> use</a:t>
            </a:r>
          </a:p>
          <a:p>
            <a:pPr lvl="1"/>
            <a:r>
              <a:rPr lang="en-AU" dirty="0" smtClean="0"/>
              <a:t>Formative work</a:t>
            </a:r>
          </a:p>
          <a:p>
            <a:pPr lvl="1"/>
            <a:r>
              <a:rPr lang="en-AU" dirty="0" smtClean="0"/>
              <a:t>Collaborative tasks</a:t>
            </a:r>
          </a:p>
          <a:p>
            <a:pPr lvl="1"/>
            <a:r>
              <a:rPr lang="en-AU" dirty="0" smtClean="0"/>
              <a:t>Assessments</a:t>
            </a:r>
          </a:p>
          <a:p>
            <a:pPr lvl="1"/>
            <a:r>
              <a:rPr lang="en-AU" dirty="0" smtClean="0"/>
              <a:t>Creating, collecting and organising artefacts</a:t>
            </a:r>
          </a:p>
          <a:p>
            <a:pPr lvl="1"/>
            <a:r>
              <a:rPr lang="en-AU" dirty="0" smtClean="0"/>
              <a:t>Reflection</a:t>
            </a:r>
          </a:p>
          <a:p>
            <a:pPr lvl="0">
              <a:buNone/>
            </a:pPr>
            <a:r>
              <a:rPr lang="en-AU" dirty="0" smtClean="0"/>
              <a:t>Identification of </a:t>
            </a:r>
            <a:r>
              <a:rPr lang="en-AU" dirty="0" err="1" smtClean="0"/>
              <a:t>eP</a:t>
            </a:r>
            <a:r>
              <a:rPr lang="en-AU" dirty="0" smtClean="0"/>
              <a:t> tasks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Balance the need to be upfront about resourcing (time, money) with a need not to scare people off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Raise hands</a:t>
            </a:r>
            <a:r>
              <a:rPr lang="en-AU" baseline="0" dirty="0" smtClean="0"/>
              <a:t> for all that apply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Raise hands</a:t>
            </a:r>
            <a:r>
              <a:rPr lang="en-AU" baseline="0" dirty="0" smtClean="0"/>
              <a:t> for all that apply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Ok, on to ePortfolios...</a:t>
            </a:r>
          </a:p>
          <a:p>
            <a:endParaRPr lang="en-AU" dirty="0" smtClean="0"/>
          </a:p>
          <a:p>
            <a:r>
              <a:rPr lang="en-AU" dirty="0" smtClean="0"/>
              <a:t>Some of you may be familiar with this scenario...</a:t>
            </a:r>
          </a:p>
          <a:p>
            <a:r>
              <a:rPr lang="en-AU" dirty="0" smtClean="0"/>
              <a:t>E-learning in general and ePortfolios in particular are sometimes touted like these magic beans...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So, inevitably, university leaders find</a:t>
            </a:r>
            <a:r>
              <a:rPr lang="en-AU" baseline="0" dirty="0" smtClean="0"/>
              <a:t> themselves asking questions like this one</a:t>
            </a:r>
          </a:p>
          <a:p>
            <a:endParaRPr lang="en-AU" baseline="0" dirty="0" smtClean="0"/>
          </a:p>
          <a:p>
            <a:r>
              <a:rPr lang="en-AU" baseline="0" dirty="0" smtClean="0"/>
              <a:t>At UniSA, we recently spent $10M on our new system to support technology enhanced learning.  </a:t>
            </a:r>
            <a:r>
              <a:rPr lang="en-AU" baseline="0" dirty="0" err="1" smtClean="0"/>
              <a:t>Eportfolios</a:t>
            </a:r>
            <a:r>
              <a:rPr lang="en-AU" baseline="0" dirty="0" smtClean="0"/>
              <a:t> are one of the key pieces of that...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...and so we were</a:t>
            </a:r>
            <a:r>
              <a:rPr lang="en-AU" baseline="0" dirty="0" smtClean="0"/>
              <a:t> confronted by these sorts of questions, many of which may be familiar to you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In developing a strategy to implement</a:t>
            </a:r>
            <a:r>
              <a:rPr lang="en-AU" baseline="0" dirty="0" smtClean="0"/>
              <a:t> ePortfolios, we kept coming back to the sentiments of this quote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Therefore, we opted for a programmatic approach to </a:t>
            </a:r>
            <a:r>
              <a:rPr lang="en-AU" baseline="0" dirty="0" err="1" smtClean="0"/>
              <a:t>eP</a:t>
            </a:r>
            <a:r>
              <a:rPr lang="en-AU" baseline="0" dirty="0" smtClean="0"/>
              <a:t> implementation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AU" dirty="0" smtClean="0"/>
              <a:t>By focusing on the program, we hope to achieve these other characteristics</a:t>
            </a:r>
            <a:r>
              <a:rPr lang="en-AU" baseline="0" dirty="0" smtClean="0"/>
              <a:t> in our </a:t>
            </a:r>
            <a:r>
              <a:rPr lang="en-AU" baseline="0" dirty="0" err="1" smtClean="0"/>
              <a:t>eP</a:t>
            </a:r>
            <a:r>
              <a:rPr lang="en-AU" baseline="0" dirty="0" smtClean="0"/>
              <a:t> implementation</a:t>
            </a:r>
          </a:p>
          <a:p>
            <a:pPr lvl="0" rtl="0"/>
            <a:endParaRPr lang="en-AU" baseline="0" dirty="0" smtClean="0"/>
          </a:p>
          <a:p>
            <a:pPr lvl="1" rtl="0"/>
            <a:r>
              <a:rPr lang="en-AU" dirty="0" smtClean="0"/>
              <a:t>Moving beyond in-course activity</a:t>
            </a:r>
          </a:p>
          <a:p>
            <a:pPr lvl="1" rtl="0"/>
            <a:r>
              <a:rPr lang="en-AU" dirty="0" smtClean="0"/>
              <a:t>Holism: understanding relationships between courses, modules, activity</a:t>
            </a:r>
          </a:p>
          <a:p>
            <a:pPr lvl="1" rtl="0"/>
            <a:r>
              <a:rPr lang="en-AU" dirty="0" smtClean="0"/>
              <a:t>Focus on students’ experiences within a program of study</a:t>
            </a:r>
          </a:p>
          <a:p>
            <a:pPr lvl="1" rtl="0"/>
            <a:r>
              <a:rPr lang="en-AU" dirty="0" smtClean="0"/>
              <a:t>Collaborative academic practice</a:t>
            </a:r>
          </a:p>
          <a:p>
            <a:pPr lvl="1"/>
            <a:r>
              <a:rPr lang="en-AU" dirty="0" smtClean="0"/>
              <a:t>Shared understandings</a:t>
            </a:r>
          </a:p>
          <a:p>
            <a:pPr lvl="1"/>
            <a:r>
              <a:rPr lang="en-AU" dirty="0" smtClean="0"/>
              <a:t>Shared practices</a:t>
            </a:r>
          </a:p>
          <a:p>
            <a:pPr lvl="1"/>
            <a:r>
              <a:rPr lang="en-AU" dirty="0" smtClean="0"/>
              <a:t>Shared ownership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The</a:t>
            </a:r>
            <a:r>
              <a:rPr lang="en-AU" baseline="0" dirty="0" smtClean="0"/>
              <a:t> process we used was informed by our experience with instructional design processes</a:t>
            </a:r>
          </a:p>
          <a:p>
            <a:endParaRPr lang="en-AU" baseline="0" dirty="0" smtClean="0"/>
          </a:p>
          <a:p>
            <a:r>
              <a:rPr lang="en-AU" baseline="0" dirty="0" smtClean="0"/>
              <a:t>Moving from general to specific and from abstract (concepts, designs) to concrete (materials development, day-to-day teaching)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 line represents where we are at the moment in the process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 next few slides unpack the process a little...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C775-7435-49CA-A404-9DA6D9FF8292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00CE-6E84-42F2-B87D-7DADD8C8C8AE}" type="datetimeFigureOut">
              <a:rPr lang="en-AU" smtClean="0"/>
              <a:pPr/>
              <a:t>4/11/2011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22CEB-D3EF-4905-8575-D2335F4DD262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Ben.kehrwald@unisa.edu.a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7"/>
            <a:ext cx="7772400" cy="1296145"/>
          </a:xfrm>
        </p:spPr>
        <p:txBody>
          <a:bodyPr>
            <a:normAutofit fontScale="90000"/>
          </a:bodyPr>
          <a:lstStyle/>
          <a:p>
            <a:pPr algn="l"/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/>
              <a:t/>
            </a:r>
            <a:br>
              <a:rPr lang="en-AU" b="1" dirty="0"/>
            </a:br>
            <a:r>
              <a:rPr lang="en-AU" b="1" dirty="0" smtClean="0">
                <a:solidFill>
                  <a:srgbClr val="000099"/>
                </a:solidFill>
              </a:rPr>
              <a:t>Programmatic </a:t>
            </a:r>
            <a:r>
              <a:rPr lang="en-AU" b="1" dirty="0">
                <a:solidFill>
                  <a:srgbClr val="000099"/>
                </a:solidFill>
              </a:rPr>
              <a:t>approaches to </a:t>
            </a:r>
            <a:r>
              <a:rPr lang="en-AU" b="1" dirty="0" smtClean="0">
                <a:solidFill>
                  <a:srgbClr val="000099"/>
                </a:solidFill>
              </a:rPr>
              <a:t/>
            </a:r>
            <a:br>
              <a:rPr lang="en-AU" b="1" dirty="0" smtClean="0">
                <a:solidFill>
                  <a:srgbClr val="000099"/>
                </a:solidFill>
              </a:rPr>
            </a:br>
            <a:r>
              <a:rPr lang="en-AU" b="1" dirty="0" smtClean="0">
                <a:solidFill>
                  <a:srgbClr val="000099"/>
                </a:solidFill>
              </a:rPr>
              <a:t>e-portfolio </a:t>
            </a:r>
            <a:r>
              <a:rPr lang="en-AU" b="1" dirty="0">
                <a:solidFill>
                  <a:srgbClr val="000099"/>
                </a:solidFill>
              </a:rPr>
              <a:t>integration: 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/>
              <a:t/>
            </a:r>
            <a:br>
              <a:rPr lang="en-AU" b="1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276872"/>
            <a:ext cx="7120880" cy="1224136"/>
          </a:xfrm>
        </p:spPr>
        <p:txBody>
          <a:bodyPr/>
          <a:lstStyle/>
          <a:p>
            <a:pPr algn="l"/>
            <a:r>
              <a:rPr lang="en-AU" b="1" dirty="0" smtClean="0"/>
              <a:t>Experiences from across the university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4077072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0099"/>
                </a:solidFill>
              </a:rPr>
              <a:t>Benjamin Kehrwald</a:t>
            </a:r>
          </a:p>
          <a:p>
            <a:r>
              <a:rPr lang="en-AU" dirty="0">
                <a:solidFill>
                  <a:srgbClr val="000099"/>
                </a:solidFill>
              </a:rPr>
              <a:t>Stuart Dinmore</a:t>
            </a:r>
          </a:p>
          <a:p>
            <a:r>
              <a:rPr lang="en-AU" dirty="0">
                <a:solidFill>
                  <a:srgbClr val="000099"/>
                </a:solidFill>
              </a:rPr>
              <a:t>George </a:t>
            </a:r>
            <a:r>
              <a:rPr lang="en-AU" dirty="0" smtClean="0">
                <a:solidFill>
                  <a:srgbClr val="000099"/>
                </a:solidFill>
              </a:rPr>
              <a:t>Bradford</a:t>
            </a:r>
          </a:p>
          <a:p>
            <a:endParaRPr lang="en-AU" dirty="0" smtClean="0">
              <a:solidFill>
                <a:srgbClr val="000099"/>
              </a:solidFill>
            </a:endParaRPr>
          </a:p>
          <a:p>
            <a:r>
              <a:rPr lang="en-AU" dirty="0" smtClean="0">
                <a:solidFill>
                  <a:srgbClr val="000099"/>
                </a:solidFill>
              </a:rPr>
              <a:t>Learning and Teaching Unit, University of South Australia</a:t>
            </a:r>
            <a:endParaRPr lang="en-AU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77072"/>
            <a:ext cx="10572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11560" y="4365104"/>
            <a:ext cx="792088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process</a:t>
            </a:r>
            <a:endParaRPr lang="en-AU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395536" y="148478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Identification of programs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Program Mapping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Explicate structure, content, progression</a:t>
            </a:r>
          </a:p>
          <a:p>
            <a:r>
              <a:rPr lang="en-AU" dirty="0" smtClean="0"/>
              <a:t>Map against </a:t>
            </a:r>
          </a:p>
          <a:p>
            <a:pPr lvl="1"/>
            <a:r>
              <a:rPr lang="en-AU" dirty="0" smtClean="0"/>
              <a:t>Assessment</a:t>
            </a:r>
          </a:p>
          <a:p>
            <a:pPr lvl="1"/>
            <a:r>
              <a:rPr lang="en-AU" dirty="0" smtClean="0"/>
              <a:t>Professional requirements</a:t>
            </a:r>
          </a:p>
          <a:p>
            <a:pPr lvl="1"/>
            <a:r>
              <a:rPr lang="en-AU" dirty="0" smtClean="0"/>
              <a:t>Program-related extra-</a:t>
            </a:r>
            <a:r>
              <a:rPr lang="en-AU" dirty="0" err="1" smtClean="0"/>
              <a:t>curriculars</a:t>
            </a:r>
            <a:endParaRPr lang="en-AU" dirty="0" smtClean="0"/>
          </a:p>
          <a:p>
            <a:pPr lvl="1"/>
            <a:r>
              <a:rPr lang="en-AU" dirty="0" smtClean="0"/>
              <a:t>‘and other’</a:t>
            </a:r>
          </a:p>
          <a:p>
            <a:r>
              <a:rPr lang="en-AU" dirty="0" smtClean="0"/>
              <a:t>Develop rationales</a:t>
            </a:r>
          </a:p>
          <a:p>
            <a:r>
              <a:rPr lang="en-AU" dirty="0" smtClean="0"/>
              <a:t>Generate </a:t>
            </a:r>
            <a:r>
              <a:rPr lang="en-AU" dirty="0" err="1" smtClean="0"/>
              <a:t>eP</a:t>
            </a:r>
            <a:r>
              <a:rPr lang="en-AU" dirty="0" smtClean="0"/>
              <a:t> implementation blueprint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Opportunities to integrate </a:t>
            </a:r>
            <a:r>
              <a:rPr lang="en-AU" dirty="0" err="1" smtClean="0"/>
              <a:t>ePs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Course Mapping</a:t>
            </a:r>
            <a:endParaRPr lang="en-AU" dirty="0"/>
          </a:p>
        </p:txBody>
      </p:sp>
      <p:pic>
        <p:nvPicPr>
          <p:cNvPr id="4" name="Content Placeholder 3" descr="epWhiteboar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7080786" cy="53105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Course Mapping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en-AU" dirty="0" smtClean="0"/>
              <a:t>Explicit links between intended activity and </a:t>
            </a:r>
            <a:r>
              <a:rPr lang="en-AU" dirty="0" err="1" smtClean="0"/>
              <a:t>eP</a:t>
            </a:r>
            <a:r>
              <a:rPr lang="en-AU" dirty="0" smtClean="0"/>
              <a:t> use</a:t>
            </a:r>
          </a:p>
          <a:p>
            <a:pPr lvl="1"/>
            <a:r>
              <a:rPr lang="en-AU" dirty="0" smtClean="0"/>
              <a:t>Formative work</a:t>
            </a:r>
          </a:p>
          <a:p>
            <a:pPr lvl="1"/>
            <a:r>
              <a:rPr lang="en-AU" dirty="0" smtClean="0"/>
              <a:t>Collaborative tasks</a:t>
            </a:r>
          </a:p>
          <a:p>
            <a:pPr lvl="1"/>
            <a:r>
              <a:rPr lang="en-AU" dirty="0" smtClean="0"/>
              <a:t>Assessments</a:t>
            </a:r>
          </a:p>
          <a:p>
            <a:pPr lvl="1"/>
            <a:r>
              <a:rPr lang="en-AU" dirty="0" smtClean="0"/>
              <a:t>Creating, collecting and organising artefacts</a:t>
            </a:r>
          </a:p>
          <a:p>
            <a:pPr lvl="1"/>
            <a:r>
              <a:rPr lang="en-AU" dirty="0" smtClean="0"/>
              <a:t>Reflection</a:t>
            </a:r>
          </a:p>
          <a:p>
            <a:pPr lvl="0">
              <a:buNone/>
            </a:pPr>
            <a:r>
              <a:rPr lang="en-AU" dirty="0" smtClean="0"/>
              <a:t>Identification of </a:t>
            </a:r>
            <a:r>
              <a:rPr lang="en-AU" dirty="0" err="1" smtClean="0"/>
              <a:t>eP</a:t>
            </a:r>
            <a:r>
              <a:rPr lang="en-AU" dirty="0" smtClean="0"/>
              <a:t> tasks</a:t>
            </a:r>
          </a:p>
          <a:p>
            <a:pPr lvl="0">
              <a:buNone/>
            </a:pPr>
            <a:endParaRPr lang="en-AU" dirty="0" smtClean="0"/>
          </a:p>
          <a:p>
            <a:endParaRPr lang="en-A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Materials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Electronic study materials (OLE)</a:t>
            </a:r>
          </a:p>
          <a:p>
            <a:pPr lvl="1"/>
            <a:r>
              <a:rPr lang="en-AU" dirty="0" smtClean="0"/>
              <a:t>Task descriptions</a:t>
            </a:r>
          </a:p>
          <a:p>
            <a:pPr lvl="1"/>
            <a:r>
              <a:rPr lang="en-AU" dirty="0" smtClean="0"/>
              <a:t>Technical or procedural support</a:t>
            </a:r>
          </a:p>
          <a:p>
            <a:r>
              <a:rPr lang="en-AU" dirty="0" smtClean="0"/>
              <a:t>Templates, pages (</a:t>
            </a:r>
            <a:r>
              <a:rPr lang="en-AU" dirty="0" err="1" smtClean="0"/>
              <a:t>eP</a:t>
            </a:r>
            <a:r>
              <a:rPr lang="en-AU" dirty="0" smtClean="0"/>
              <a:t>)</a:t>
            </a:r>
          </a:p>
          <a:p>
            <a:r>
              <a:rPr lang="en-AU" dirty="0" smtClean="0"/>
              <a:t>Exemplars</a:t>
            </a:r>
          </a:p>
          <a:p>
            <a:r>
              <a:rPr lang="en-AU" dirty="0" smtClean="0"/>
              <a:t>Teaching notes</a:t>
            </a:r>
            <a:endParaRPr lang="en-A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pilot programs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Property Management</a:t>
            </a:r>
          </a:p>
          <a:p>
            <a:r>
              <a:rPr lang="en-AU" dirty="0" smtClean="0"/>
              <a:t>Occupational Therapy</a:t>
            </a:r>
          </a:p>
          <a:p>
            <a:r>
              <a:rPr lang="en-AU" dirty="0" smtClean="0"/>
              <a:t>Medical Radiation</a:t>
            </a:r>
          </a:p>
          <a:p>
            <a:r>
              <a:rPr lang="en-AU" dirty="0" smtClean="0">
                <a:solidFill>
                  <a:srgbClr val="000099"/>
                </a:solidFill>
              </a:rPr>
              <a:t>Visual Arts*</a:t>
            </a:r>
          </a:p>
          <a:p>
            <a:r>
              <a:rPr lang="en-AU" dirty="0" smtClean="0">
                <a:solidFill>
                  <a:srgbClr val="000099"/>
                </a:solidFill>
              </a:rPr>
              <a:t>Ecology*</a:t>
            </a:r>
            <a:endParaRPr lang="en-AU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55576" y="404664"/>
          <a:ext cx="7416824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572431"/>
                <a:gridCol w="572431"/>
                <a:gridCol w="572431"/>
                <a:gridCol w="572431"/>
                <a:gridCol w="572431"/>
                <a:gridCol w="572431"/>
                <a:gridCol w="572431"/>
                <a:gridCol w="572431"/>
                <a:gridCol w="612396"/>
                <a:gridCol w="1360884"/>
              </a:tblGrid>
              <a:tr h="288032">
                <a:tc rowSpan="4"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Property</a:t>
                      </a:r>
                      <a:endParaRPr lang="en-AU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AU" sz="1600" dirty="0" err="1" smtClean="0"/>
                        <a:t>Sem</a:t>
                      </a:r>
                      <a:r>
                        <a:rPr lang="en-AU" sz="1600" dirty="0" smtClean="0"/>
                        <a:t> 1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AU" sz="1600" dirty="0" err="1" smtClean="0"/>
                        <a:t>Sem</a:t>
                      </a:r>
                      <a:r>
                        <a:rPr lang="en-AU" sz="1600" dirty="0" smtClean="0"/>
                        <a:t> 2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Extra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Notes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2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Y1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 course +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0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Y2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 course</a:t>
                      </a:r>
                      <a:r>
                        <a:rPr lang="en-AU" baseline="0" dirty="0" smtClean="0"/>
                        <a:t> +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88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Y3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 courses +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55576" y="3861048"/>
          <a:ext cx="741682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572431"/>
                <a:gridCol w="572431"/>
                <a:gridCol w="572431"/>
                <a:gridCol w="572431"/>
                <a:gridCol w="572431"/>
                <a:gridCol w="572431"/>
                <a:gridCol w="572431"/>
                <a:gridCol w="572431"/>
                <a:gridCol w="612396"/>
                <a:gridCol w="1360884"/>
              </a:tblGrid>
              <a:tr h="288032">
                <a:tc rowSpan="5"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Med </a:t>
                      </a:r>
                      <a:r>
                        <a:rPr lang="en-AU" dirty="0" err="1" smtClean="0"/>
                        <a:t>Rad</a:t>
                      </a:r>
                      <a:endParaRPr lang="en-AU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AU" sz="1600" dirty="0" err="1" smtClean="0"/>
                        <a:t>Sem</a:t>
                      </a:r>
                      <a:r>
                        <a:rPr lang="en-AU" sz="1600" dirty="0" smtClean="0"/>
                        <a:t> 1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AU" sz="1600" dirty="0" err="1" smtClean="0"/>
                        <a:t>Sem</a:t>
                      </a:r>
                      <a:r>
                        <a:rPr lang="en-AU" sz="1600" dirty="0" smtClean="0"/>
                        <a:t> 2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Extra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Notes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2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Y1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 course </a:t>
                      </a:r>
                      <a:r>
                        <a:rPr lang="en-AU" dirty="0" smtClean="0"/>
                        <a:t>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0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Y2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 </a:t>
                      </a:r>
                      <a:r>
                        <a:rPr lang="en-AU" dirty="0" smtClean="0"/>
                        <a:t>courses</a:t>
                      </a:r>
                      <a:r>
                        <a:rPr lang="en-AU" baseline="0" dirty="0" smtClean="0"/>
                        <a:t> 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88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Y3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 courses 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880">
                <a:tc vMerge="1">
                  <a:txBody>
                    <a:bodyPr/>
                    <a:lstStyle/>
                    <a:p>
                      <a:pPr algn="r"/>
                      <a:endParaRPr lang="en-AU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Y4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8 courses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55576" y="1916832"/>
          <a:ext cx="7416824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572431"/>
                <a:gridCol w="572431"/>
                <a:gridCol w="572431"/>
                <a:gridCol w="572431"/>
                <a:gridCol w="572431"/>
                <a:gridCol w="572431"/>
                <a:gridCol w="572431"/>
                <a:gridCol w="572431"/>
                <a:gridCol w="612396"/>
                <a:gridCol w="1360884"/>
              </a:tblGrid>
              <a:tr h="288032">
                <a:tc rowSpan="5">
                  <a:txBody>
                    <a:bodyPr/>
                    <a:lstStyle/>
                    <a:p>
                      <a:pPr algn="r"/>
                      <a:r>
                        <a:rPr lang="en-AU" dirty="0" smtClean="0"/>
                        <a:t>OT</a:t>
                      </a:r>
                      <a:endParaRPr lang="en-AU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r>
                        <a:rPr lang="en-AU" sz="1600" dirty="0" err="1" smtClean="0"/>
                        <a:t>Sem</a:t>
                      </a:r>
                      <a:r>
                        <a:rPr lang="en-AU" sz="1600" dirty="0" smtClean="0"/>
                        <a:t> 1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AU" sz="1600" dirty="0" err="1" smtClean="0"/>
                        <a:t>Sem</a:t>
                      </a:r>
                      <a:r>
                        <a:rPr lang="en-AU" sz="1600" dirty="0" smtClean="0"/>
                        <a:t> 2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Extra</a:t>
                      </a:r>
                      <a:endParaRPr lang="en-A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Notes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2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Y1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 course 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60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Y2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 course</a:t>
                      </a:r>
                      <a:r>
                        <a:rPr lang="en-AU" baseline="0" dirty="0" smtClean="0"/>
                        <a:t> +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880"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Y3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 courses+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880">
                <a:tc vMerge="1">
                  <a:txBody>
                    <a:bodyPr/>
                    <a:lstStyle/>
                    <a:p>
                      <a:pPr algn="r"/>
                      <a:endParaRPr lang="en-AU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Y4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 courses+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580526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use- in assessments, directed learning activity</a:t>
            </a:r>
          </a:p>
          <a:p>
            <a:r>
              <a:rPr lang="en-AU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use – optional use, independent activity</a:t>
            </a:r>
            <a:endParaRPr lang="en-AU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404664"/>
            <a:ext cx="7956791" cy="5953551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Building Faults Report (Property)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29600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Electronic Poster (Med </a:t>
            </a:r>
            <a:r>
              <a:rPr lang="en-AU" dirty="0" err="1" smtClean="0"/>
              <a:t>Rad</a:t>
            </a:r>
            <a:r>
              <a:rPr lang="en-AU" dirty="0" smtClean="0"/>
              <a:t>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226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Reflective Video Portfolio (OT)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8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Learned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1600200"/>
            <a:ext cx="5410944" cy="4525963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Be upfront about the costs</a:t>
            </a:r>
          </a:p>
          <a:p>
            <a:r>
              <a:rPr lang="en-AU" dirty="0" smtClean="0"/>
              <a:t>Time</a:t>
            </a:r>
          </a:p>
          <a:p>
            <a:r>
              <a:rPr lang="en-AU" dirty="0" smtClean="0"/>
              <a:t>Money</a:t>
            </a:r>
          </a:p>
          <a:p>
            <a:r>
              <a:rPr lang="en-AU" dirty="0" smtClean="0"/>
              <a:t>Meetings</a:t>
            </a:r>
          </a:p>
          <a:p>
            <a:r>
              <a:rPr lang="en-AU" dirty="0" smtClean="0"/>
              <a:t>Support</a:t>
            </a:r>
            <a:endParaRPr lang="en-A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606178" cy="324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Learned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9512" y="1772816"/>
            <a:ext cx="4326400" cy="3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/>
              <a:t>Balance realistic estimates against the fear factor</a:t>
            </a:r>
          </a:p>
          <a:p>
            <a:pPr>
              <a:buNone/>
            </a:pPr>
            <a:r>
              <a:rPr lang="en-AU" dirty="0" smtClean="0"/>
              <a:t>...don’t scare people away </a:t>
            </a:r>
            <a:endParaRPr lang="en-A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Learned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5856" y="1600200"/>
            <a:ext cx="54109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Pick your </a:t>
            </a:r>
            <a:r>
              <a:rPr lang="en-AU" dirty="0" smtClean="0"/>
              <a:t>punches</a:t>
            </a:r>
          </a:p>
          <a:p>
            <a:pPr>
              <a:buNone/>
            </a:pPr>
            <a:r>
              <a:rPr lang="en-AU" dirty="0" err="1" smtClean="0"/>
              <a:t>eP’s</a:t>
            </a:r>
            <a:r>
              <a:rPr lang="en-AU" dirty="0" smtClean="0"/>
              <a:t> don’t fit </a:t>
            </a:r>
            <a:r>
              <a:rPr lang="en-AU" i="1" dirty="0" smtClean="0"/>
              <a:t>everywhere</a:t>
            </a:r>
            <a:endParaRPr lang="en-AU" i="1" dirty="0" smtClean="0"/>
          </a:p>
          <a:p>
            <a:pPr lvl="1"/>
            <a:r>
              <a:rPr lang="en-AU" dirty="0" smtClean="0"/>
              <a:t>Choose programs carefully</a:t>
            </a:r>
          </a:p>
          <a:p>
            <a:pPr lvl="1"/>
            <a:r>
              <a:rPr lang="en-AU" dirty="0" smtClean="0"/>
              <a:t>Be explicit about goals and keep the </a:t>
            </a:r>
            <a:r>
              <a:rPr lang="en-AU" dirty="0" smtClean="0"/>
              <a:t>focus</a:t>
            </a:r>
          </a:p>
          <a:p>
            <a:pPr>
              <a:buNone/>
            </a:pPr>
            <a:r>
              <a:rPr lang="en-AU" dirty="0" smtClean="0"/>
              <a:t>Many academics aren’t familiar with </a:t>
            </a:r>
            <a:r>
              <a:rPr lang="en-AU" dirty="0" err="1" smtClean="0"/>
              <a:t>ePs</a:t>
            </a:r>
            <a:endParaRPr lang="en-AU" dirty="0" smtClean="0"/>
          </a:p>
          <a:p>
            <a:pPr lvl="1"/>
            <a:r>
              <a:rPr lang="en-AU" dirty="0" smtClean="0"/>
              <a:t>Work the process as an educative opportunity</a:t>
            </a:r>
          </a:p>
          <a:p>
            <a:pPr>
              <a:buNone/>
            </a:pPr>
            <a:endParaRPr lang="en-AU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 dirty="0" smtClean="0"/>
          </a:p>
          <a:p>
            <a:pPr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2664296" cy="222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Learned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pPr>
              <a:buNone/>
            </a:pPr>
            <a:r>
              <a:rPr lang="en-AU" dirty="0" smtClean="0"/>
              <a:t>Get managers and leaders onside</a:t>
            </a:r>
          </a:p>
          <a:p>
            <a:pPr lvl="1"/>
            <a:r>
              <a:rPr lang="en-AU" dirty="0" smtClean="0"/>
              <a:t>Heads of school/department</a:t>
            </a:r>
          </a:p>
          <a:p>
            <a:pPr lvl="1"/>
            <a:r>
              <a:rPr lang="en-AU" dirty="0" smtClean="0"/>
              <a:t>Program directors</a:t>
            </a:r>
          </a:p>
          <a:p>
            <a:pPr lvl="1"/>
            <a:r>
              <a:rPr lang="en-AU" dirty="0" smtClean="0"/>
              <a:t>Teaching champions</a:t>
            </a:r>
          </a:p>
          <a:p>
            <a:pPr lvl="1"/>
            <a:r>
              <a:rPr lang="en-AU" dirty="0" smtClean="0"/>
              <a:t>Technology champions</a:t>
            </a:r>
          </a:p>
          <a:p>
            <a:pPr lvl="1"/>
            <a:r>
              <a:rPr lang="en-AU" dirty="0" smtClean="0"/>
              <a:t>Student representatives</a:t>
            </a:r>
          </a:p>
          <a:p>
            <a:pPr>
              <a:buNone/>
            </a:pPr>
            <a:r>
              <a:rPr lang="en-AU" dirty="0" smtClean="0"/>
              <a:t>Share leadership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136404" cy="31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dirty="0" smtClean="0"/>
              <a:t>Thank you</a:t>
            </a:r>
          </a:p>
          <a:p>
            <a:pPr>
              <a:buNone/>
            </a:pPr>
            <a:r>
              <a:rPr lang="en-AU" dirty="0" smtClean="0">
                <a:hlinkClick r:id="rId2"/>
              </a:rPr>
              <a:t>Ben.kehrwald@unisa.edu.au</a:t>
            </a:r>
            <a:r>
              <a:rPr lang="en-AU" dirty="0" smtClean="0"/>
              <a:t>  </a:t>
            </a:r>
            <a:endParaRPr lang="en-A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b="1" dirty="0" smtClean="0"/>
              <a:t>I am a: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AU" b="1" dirty="0" smtClean="0"/>
              <a:t>My department/college/unit is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766471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4988" indent="-534988">
              <a:lnSpc>
                <a:spcPct val="110000"/>
              </a:lnSpc>
              <a:spcBef>
                <a:spcPct val="50000"/>
              </a:spcBef>
              <a:buNone/>
            </a:pPr>
            <a:r>
              <a:rPr lang="en-AU" b="1" dirty="0" smtClean="0">
                <a:solidFill>
                  <a:srgbClr val="172977"/>
                </a:solidFill>
              </a:rPr>
              <a:t>We just spent $10M on our new personalised learning environment.  </a:t>
            </a:r>
          </a:p>
          <a:p>
            <a:pPr marL="534988" indent="-534988" algn="r">
              <a:lnSpc>
                <a:spcPct val="110000"/>
              </a:lnSpc>
              <a:spcBef>
                <a:spcPct val="50000"/>
              </a:spcBef>
              <a:buNone/>
            </a:pPr>
            <a:r>
              <a:rPr lang="en-AU" b="1" i="1" dirty="0" smtClean="0">
                <a:solidFill>
                  <a:srgbClr val="172977"/>
                </a:solidFill>
              </a:rPr>
              <a:t>...when does the magic start?</a:t>
            </a:r>
          </a:p>
          <a:p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Focus on ePortfolios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None/>
            </a:pPr>
            <a:r>
              <a:rPr lang="en-AU" dirty="0" smtClean="0"/>
              <a:t>How do we support the use ePortfolios?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AU" dirty="0" smtClean="0"/>
              <a:t>widely?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AU" dirty="0" smtClean="0"/>
              <a:t>effectively?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AU" dirty="0" smtClean="0"/>
              <a:t>consistently?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AU" dirty="0" smtClean="0"/>
              <a:t>as part of everyday learning and teaching?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AU" dirty="0" smtClean="0"/>
              <a:t>integrated into existing good practices?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None/>
            </a:pPr>
            <a:r>
              <a:rPr lang="en-AU" dirty="0" smtClean="0"/>
              <a:t>in innovative ways?</a:t>
            </a:r>
          </a:p>
          <a:p>
            <a:pPr>
              <a:lnSpc>
                <a:spcPct val="110000"/>
              </a:lnSpc>
              <a:spcBef>
                <a:spcPts val="600"/>
              </a:spcBef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2479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0238" indent="-630238">
              <a:spcAft>
                <a:spcPts val="600"/>
              </a:spcAft>
              <a:buNone/>
            </a:pPr>
            <a:r>
              <a:rPr lang="en-AU" i="1" dirty="0" smtClean="0">
                <a:latin typeface="Cambria" pitchFamily="18" charset="0"/>
              </a:rPr>
              <a:t>...the implementation of ePortfolios in the curriculum will only be effective if they are integral to the learning activities or the assessment and if they have a specific and integrated purpose. </a:t>
            </a:r>
          </a:p>
          <a:p>
            <a:pPr>
              <a:buNone/>
            </a:pPr>
            <a:endParaRPr lang="en-AU" i="1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err="1" smtClean="0"/>
              <a:t>Hallam</a:t>
            </a:r>
            <a:r>
              <a:rPr lang="en-US" sz="1500" dirty="0" smtClean="0"/>
              <a:t>, G, Harper, W, </a:t>
            </a:r>
            <a:r>
              <a:rPr lang="en-US" sz="1500" dirty="0" err="1" smtClean="0"/>
              <a:t>McCowan</a:t>
            </a:r>
            <a:r>
              <a:rPr lang="en-US" sz="1500" dirty="0" smtClean="0"/>
              <a:t>, C, </a:t>
            </a:r>
            <a:r>
              <a:rPr lang="en-US" sz="1500" dirty="0" err="1" smtClean="0"/>
              <a:t>Hauville</a:t>
            </a:r>
            <a:r>
              <a:rPr lang="en-US" sz="1500" dirty="0" smtClean="0"/>
              <a:t>, K, McAllister, L, &amp; </a:t>
            </a:r>
            <a:r>
              <a:rPr lang="en-US" sz="1500" dirty="0" err="1" smtClean="0"/>
              <a:t>Creagh</a:t>
            </a:r>
            <a:r>
              <a:rPr lang="en-US" sz="1500" dirty="0" smtClean="0"/>
              <a:t>, T.  (2008) </a:t>
            </a:r>
            <a:r>
              <a:rPr lang="en-US" sz="1500" i="1" dirty="0" smtClean="0"/>
              <a:t>ePortfolio use by university students in Australia: Informing excellence in policy and practice</a:t>
            </a:r>
            <a:r>
              <a:rPr lang="en-US" sz="1500" dirty="0" smtClean="0"/>
              <a:t>,  Australian Learning and Teaching Council. </a:t>
            </a:r>
            <a:endParaRPr lang="en-AU" sz="1500" dirty="0" smtClean="0"/>
          </a:p>
          <a:p>
            <a:pPr>
              <a:buNone/>
            </a:pPr>
            <a:endParaRPr lang="en-A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Programmatic Implementation</a:t>
            </a:r>
            <a:endParaRPr lang="en-AU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99792" y="0"/>
          <a:ext cx="644420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162472" cy="4691063"/>
          </a:xfrm>
        </p:spPr>
        <p:txBody>
          <a:bodyPr/>
          <a:lstStyle/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1488</Words>
  <Application>Microsoft Office PowerPoint</Application>
  <PresentationFormat>On-screen Show (4:3)</PresentationFormat>
  <Paragraphs>283</Paragraphs>
  <Slides>27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 Programmatic approaches to  e-portfolio integration:   </vt:lpstr>
      <vt:lpstr>Slide 2</vt:lpstr>
      <vt:lpstr>I am a: </vt:lpstr>
      <vt:lpstr>My department/college/unit is</vt:lpstr>
      <vt:lpstr>Slide 5</vt:lpstr>
      <vt:lpstr>Slide 6</vt:lpstr>
      <vt:lpstr>Focus on ePortfolios</vt:lpstr>
      <vt:lpstr>Slide 8</vt:lpstr>
      <vt:lpstr>Programmatic Implementation</vt:lpstr>
      <vt:lpstr>The process</vt:lpstr>
      <vt:lpstr>Identification of programs</vt:lpstr>
      <vt:lpstr>Program Mapping </vt:lpstr>
      <vt:lpstr>Opportunities to integrate ePs</vt:lpstr>
      <vt:lpstr>Course Mapping</vt:lpstr>
      <vt:lpstr>Course Mapping</vt:lpstr>
      <vt:lpstr>Materials development</vt:lpstr>
      <vt:lpstr>Our pilot programs</vt:lpstr>
      <vt:lpstr>Slide 18</vt:lpstr>
      <vt:lpstr>Examples</vt:lpstr>
      <vt:lpstr>Building Faults Report (Property)</vt:lpstr>
      <vt:lpstr>Electronic Poster (Med Rad)</vt:lpstr>
      <vt:lpstr>Reflective Video Portfolio (OT)</vt:lpstr>
      <vt:lpstr>Lessons Learned</vt:lpstr>
      <vt:lpstr>Lessons Learned</vt:lpstr>
      <vt:lpstr>Lessons Learned</vt:lpstr>
      <vt:lpstr>Lessons Learned</vt:lpstr>
      <vt:lpstr>Questions</vt:lpstr>
    </vt:vector>
  </TitlesOfParts>
  <Company>University of South Australia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Programmatic approaches to  e-portfolio integration:   </dc:title>
  <dc:creator>UniSA</dc:creator>
  <cp:lastModifiedBy>UniSA</cp:lastModifiedBy>
  <cp:revision>80</cp:revision>
  <dcterms:created xsi:type="dcterms:W3CDTF">2011-10-25T02:30:26Z</dcterms:created>
  <dcterms:modified xsi:type="dcterms:W3CDTF">2011-11-03T23:57:02Z</dcterms:modified>
</cp:coreProperties>
</file>