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diagrams/drawing2.xml" ContentType="application/vnd.ms-office.drawingml.diagramDrawing+xml"/>
  <Override PartName="/ppt/diagrams/quickStyle4.xml" ContentType="application/vnd.openxmlformats-officedocument.drawingml.diagramStyl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diagrams/layout4.xml" ContentType="application/vnd.openxmlformats-officedocument.drawingml.diagram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data4.xml" ContentType="application/vnd.openxmlformats-officedocument.drawingml.diagramData+xml"/>
  <Default Extension="gif" ContentType="image/gif"/>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diagrams/colors2.xml" ContentType="application/vnd.openxmlformats-officedocument.drawingml.diagramColors+xml"/>
  <Override PartName="/ppt/diagrams/drawing3.xml" ContentType="application/vnd.ms-office.drawingml.diagramDrawing+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diagrams/quickStyle3.xml" ContentType="application/vnd.openxmlformats-officedocument.drawingml.diagramStyl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2"/>
  </p:handoutMasterIdLst>
  <p:sldIdLst>
    <p:sldId id="256" r:id="rId2"/>
    <p:sldId id="270" r:id="rId3"/>
    <p:sldId id="257" r:id="rId4"/>
    <p:sldId id="274" r:id="rId5"/>
    <p:sldId id="281" r:id="rId6"/>
    <p:sldId id="275" r:id="rId7"/>
    <p:sldId id="277" r:id="rId8"/>
    <p:sldId id="279" r:id="rId9"/>
    <p:sldId id="260" r:id="rId10"/>
    <p:sldId id="282" r:id="rId11"/>
    <p:sldId id="261" r:id="rId12"/>
    <p:sldId id="262" r:id="rId13"/>
    <p:sldId id="278" r:id="rId14"/>
    <p:sldId id="264" r:id="rId15"/>
    <p:sldId id="265" r:id="rId16"/>
    <p:sldId id="266" r:id="rId17"/>
    <p:sldId id="267" r:id="rId18"/>
    <p:sldId id="268" r:id="rId19"/>
    <p:sldId id="269" r:id="rId20"/>
    <p:sldId id="283"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265" autoAdjust="0"/>
  </p:normalViewPr>
  <p:slideViewPr>
    <p:cSldViewPr>
      <p:cViewPr varScale="1">
        <p:scale>
          <a:sx n="80" d="100"/>
          <a:sy n="80" d="100"/>
        </p:scale>
        <p:origin x="-179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4">
  <dgm:title val=""/>
  <dgm:desc val=""/>
  <dgm:catLst>
    <dgm:cat type="accent6" pri="11400"/>
  </dgm:catLst>
  <dgm:styleLbl name="node0">
    <dgm:fillClrLst meth="cycle">
      <a:schemeClr val="accent6">
        <a:shade val="60000"/>
      </a:schemeClr>
    </dgm:fillClrLst>
    <dgm:linClrLst meth="repeat">
      <a:schemeClr val="lt1"/>
    </dgm:linClrLst>
    <dgm:effectClrLst/>
    <dgm:txLinClrLst/>
    <dgm:txFillClrLst/>
    <dgm:txEffectClrLst/>
  </dgm:styleLbl>
  <dgm:styleLbl name="alignNode1">
    <dgm:fillClrLst meth="cycle">
      <a:schemeClr val="accent6">
        <a:shade val="50000"/>
      </a:schemeClr>
      <a:schemeClr val="accent6">
        <a:tint val="55000"/>
      </a:schemeClr>
    </dgm:fillClrLst>
    <dgm:linClrLst meth="cycle">
      <a:schemeClr val="accent6">
        <a:shade val="50000"/>
      </a:schemeClr>
      <a:schemeClr val="accent6">
        <a:tint val="55000"/>
      </a:schemeClr>
    </dgm:linClrLst>
    <dgm:effectClrLst/>
    <dgm:txLinClrLst/>
    <dgm:txFillClrLst/>
    <dgm:txEffectClrLst/>
  </dgm:styleLbl>
  <dgm:styleLbl name="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lnNode1">
    <dgm:fillClrLst meth="cycle">
      <a:schemeClr val="accent6">
        <a:shade val="50000"/>
      </a:schemeClr>
      <a:schemeClr val="accent6">
        <a:tint val="55000"/>
      </a:schemeClr>
    </dgm:fillClrLst>
    <dgm:linClrLst meth="repeat">
      <a:schemeClr val="lt1"/>
    </dgm:linClrLst>
    <dgm:effectClrLst/>
    <dgm:txLinClrLst/>
    <dgm:txFillClrLst/>
    <dgm:txEffectClrLst/>
  </dgm:styleLbl>
  <dgm:styleLbl name="vennNode1">
    <dgm:fillClrLst meth="cycle">
      <a:schemeClr val="accent6">
        <a:shade val="80000"/>
        <a:alpha val="50000"/>
      </a:schemeClr>
      <a:schemeClr val="accent6">
        <a:tint val="50000"/>
        <a:alpha val="50000"/>
      </a:schemeClr>
    </dgm:fillClrLst>
    <dgm:linClrLst meth="repeat">
      <a:schemeClr val="lt1"/>
    </dgm:linClrLst>
    <dgm:effectClrLst/>
    <dgm:txLinClrLst/>
    <dgm:txFillClrLst/>
    <dgm:txEffectClrLst/>
  </dgm:styleLbl>
  <dgm:styleLbl name="node2">
    <dgm:fillClrLst>
      <a:schemeClr val="accent6">
        <a:shade val="80000"/>
      </a:schemeClr>
    </dgm:fillClrLst>
    <dgm:linClrLst meth="repeat">
      <a:schemeClr val="lt1"/>
    </dgm:linClrLst>
    <dgm:effectClrLst/>
    <dgm:txLinClrLst/>
    <dgm:txFillClrLst/>
    <dgm:txEffectClrLst/>
  </dgm:styleLbl>
  <dgm:styleLbl name="node3">
    <dgm:fillClrLst>
      <a:schemeClr val="accent6">
        <a:tint val="99000"/>
      </a:schemeClr>
    </dgm:fillClrLst>
    <dgm:linClrLst meth="repeat">
      <a:schemeClr val="lt1"/>
    </dgm:linClrLst>
    <dgm:effectClrLst/>
    <dgm:txLinClrLst/>
    <dgm:txFillClrLst/>
    <dgm:txEffectClrLst/>
  </dgm:styleLbl>
  <dgm:styleLbl name="node4">
    <dgm:fillClrLst>
      <a:schemeClr val="accent6">
        <a:tint val="70000"/>
      </a:schemeClr>
    </dgm:fillClrLst>
    <dgm:linClrLst meth="repeat">
      <a:schemeClr val="lt1"/>
    </dgm:linClrLst>
    <dgm:effectClrLst/>
    <dgm:txLinClrLst/>
    <dgm:txFillClrLst/>
    <dgm:txEffectClrLst/>
  </dgm:styleLbl>
  <dgm:styleLbl name="f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6">
        <a:tint val="50000"/>
      </a:schemeClr>
      <a:schemeClr val="accent6">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f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bgSibTrans2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dgm:txEffectClrLst/>
  </dgm:styleLbl>
  <dgm:styleLbl name="sibTrans1D1">
    <dgm:fillClrLst meth="cycle">
      <a:schemeClr val="accent6">
        <a:shade val="90000"/>
      </a:schemeClr>
      <a:schemeClr val="accent6">
        <a:tint val="50000"/>
      </a:schemeClr>
    </dgm:fillClrLst>
    <dgm:linClrLst meth="cycle">
      <a:schemeClr val="accent6">
        <a:shade val="90000"/>
      </a:schemeClr>
      <a:schemeClr val="accent6">
        <a:tint val="50000"/>
      </a:schemeClr>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accent6">
        <a:shade val="80000"/>
      </a:schemeClr>
    </dgm:fillClrLst>
    <dgm:linClrLst meth="repeat">
      <a:schemeClr val="lt1"/>
    </dgm:linClrLst>
    <dgm:effectClrLst/>
    <dgm:txLinClrLst/>
    <dgm:txFillClrLst/>
    <dgm:txEffectClrLst/>
  </dgm:styleLbl>
  <dgm:styleLbl name="asst1">
    <dgm:fillClrLst meth="repeat">
      <a:schemeClr val="accent6">
        <a:shade val="80000"/>
      </a:schemeClr>
    </dgm:fillClrLst>
    <dgm:linClrLst meth="repeat">
      <a:schemeClr val="lt1"/>
    </dgm:linClrLst>
    <dgm:effectClrLst/>
    <dgm:txLinClrLst/>
    <dgm:txFillClrLst/>
    <dgm:txEffectClrLst/>
  </dgm:styleLbl>
  <dgm:styleLbl name="asst2">
    <dgm:fillClrLst>
      <a:schemeClr val="accent6">
        <a:tint val="90000"/>
      </a:schemeClr>
    </dgm:fillClrLst>
    <dgm:linClrLst meth="repeat">
      <a:schemeClr val="lt1"/>
    </dgm:linClrLst>
    <dgm:effectClrLst/>
    <dgm:txLinClrLst/>
    <dgm:txFillClrLst/>
    <dgm:txEffectClrLst/>
  </dgm:styleLbl>
  <dgm:styleLbl name="asst3">
    <dgm:fillClrLst>
      <a:schemeClr val="accent6">
        <a:tint val="70000"/>
      </a:schemeClr>
    </dgm:fillClrLst>
    <dgm:linClrLst meth="repeat">
      <a:schemeClr val="lt1"/>
    </dgm:linClrLst>
    <dgm:effectClrLst/>
    <dgm:txLinClrLst/>
    <dgm:txFillClrLst/>
    <dgm:txEffectClrLst/>
  </dgm:styleLbl>
  <dgm:styleLbl name="asst4">
    <dgm:fillClrLst>
      <a:schemeClr val="accent6">
        <a:tint val="50000"/>
      </a:schemeClr>
    </dgm:fillClrLst>
    <dgm:linClrLst meth="repeat">
      <a:schemeClr val="lt1"/>
    </dgm:linClrLst>
    <dgm:effectClrLst/>
    <dgm:txLinClrLst/>
    <dgm:txFillClrLst/>
    <dgm:txEffectClrLst/>
  </dgm:styleLbl>
  <dgm:styleLbl name="parChTrans2D1">
    <dgm:fillClrLst meth="repeat">
      <a:schemeClr val="accent6">
        <a:tint val="60000"/>
      </a:schemeClr>
    </dgm:fillClrLst>
    <dgm:linClrLst meth="repeat">
      <a:schemeClr val="accent6">
        <a:shade val="80000"/>
      </a:schemeClr>
    </dgm:linClrLst>
    <dgm:effectClrLst/>
    <dgm:txLinClrLst/>
    <dgm:txFillClrLst/>
    <dgm:txEffectClrLst/>
  </dgm:styleLbl>
  <dgm:styleLbl name="parChTrans2D2">
    <dgm:fillClrLst meth="repeat">
      <a:schemeClr val="accent6">
        <a:tint val="90000"/>
      </a:schemeClr>
    </dgm:fillClrLst>
    <dgm:linClrLst meth="repeat">
      <a:schemeClr val="accent6">
        <a:tint val="90000"/>
      </a:schemeClr>
    </dgm:linClrLst>
    <dgm:effectClrLst/>
    <dgm:txLinClrLst/>
    <dgm:txFillClrLst/>
    <dgm:txEffectClrLst/>
  </dgm:styleLbl>
  <dgm:styleLbl name="parChTrans2D3">
    <dgm:fillClrLst meth="repeat">
      <a:schemeClr val="accent6">
        <a:tint val="70000"/>
      </a:schemeClr>
    </dgm:fillClrLst>
    <dgm:linClrLst meth="repeat">
      <a:schemeClr val="accent6">
        <a:tint val="70000"/>
      </a:schemeClr>
    </dgm:linClrLst>
    <dgm:effectClrLst/>
    <dgm:txLinClrLst/>
    <dgm:txFillClrLst/>
    <dgm:txEffectClrLst/>
  </dgm:styleLbl>
  <dgm:styleLbl name="parChTrans2D4">
    <dgm:fillClrLst meth="repeat">
      <a:schemeClr val="accent6">
        <a:tint val="50000"/>
      </a:schemeClr>
    </dgm:fillClrLst>
    <dgm:linClrLst meth="repeat">
      <a:schemeClr val="accent6">
        <a:tint val="50000"/>
      </a:schemeClr>
    </dgm:linClrLst>
    <dgm:effectClrLst/>
    <dgm:txLinClrLst/>
    <dgm:txFillClrLst meth="repeat">
      <a:schemeClr val="dk1"/>
    </dgm:txFillClrLst>
    <dgm:txEffectClrLst/>
  </dgm:styleLbl>
  <dgm:styleLbl name="parChTrans1D1">
    <dgm:fillClrLst meth="repeat">
      <a:schemeClr val="accent6">
        <a:shade val="80000"/>
      </a:schemeClr>
    </dgm:fillClrLst>
    <dgm:linClrLst meth="repeat">
      <a:schemeClr val="accent6">
        <a:shade val="80000"/>
      </a:schemeClr>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a:tint val="90000"/>
      </a:schemeClr>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6">
        <a:tint val="70000"/>
      </a:schemeClr>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6"/>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6">
        <a:shade val="50000"/>
      </a:schemeClr>
      <a:schemeClr val="accent6">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alignAccFollowNode1">
    <dgm:fillClrLst meth="repeat">
      <a:schemeClr val="accent6">
        <a:alpha val="90000"/>
        <a:tint val="55000"/>
      </a:schemeClr>
    </dgm:fillClrLst>
    <dgm:linClrLst meth="repeat">
      <a:schemeClr val="accent6">
        <a:alpha val="90000"/>
        <a:tint val="55000"/>
      </a:schemeClr>
    </dgm:linClrLst>
    <dgm:effectClrLst/>
    <dgm:txLinClrLst/>
    <dgm:txFillClrLst meth="repeat">
      <a:schemeClr val="dk1"/>
    </dgm:txFillClrLst>
    <dgm:txEffectClrLst/>
  </dgm:styleLbl>
  <dgm:styleLbl name="bgAccFollowNode1">
    <dgm:fillClrLst meth="repeat">
      <a:schemeClr val="accent6">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6">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6">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6">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6">
        <a:tint val="50000"/>
      </a:schemeClr>
    </dgm:linClrLst>
    <dgm:effectClrLst/>
    <dgm:txLinClrLst/>
    <dgm:txFillClrLst meth="repeat">
      <a:schemeClr val="dk1"/>
    </dgm:txFillClrLst>
    <dgm:txEffectClrLst/>
  </dgm:styleLbl>
  <dgm:styleLbl name="bgShp">
    <dgm:fillClrLst meth="repeat">
      <a:schemeClr val="accent6">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6">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6">
        <a:tint val="50000"/>
        <a:alpha val="55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BC46ADC-07CB-495F-AA3C-7E6B2128561B}" type="doc">
      <dgm:prSet loTypeId="urn:microsoft.com/office/officeart/2005/8/layout/vList2" loCatId="list" qsTypeId="urn:microsoft.com/office/officeart/2005/8/quickstyle/simple1" qsCatId="simple" csTypeId="urn:microsoft.com/office/officeart/2005/8/colors/colorful4" csCatId="colorful" phldr="1"/>
      <dgm:spPr/>
      <dgm:t>
        <a:bodyPr/>
        <a:lstStyle/>
        <a:p>
          <a:endParaRPr lang="en-AU"/>
        </a:p>
      </dgm:t>
    </dgm:pt>
    <dgm:pt modelId="{F49B075E-7654-4680-8043-3BC4B840D535}">
      <dgm:prSet/>
      <dgm:spPr/>
      <dgm:t>
        <a:bodyPr/>
        <a:lstStyle/>
        <a:p>
          <a:pPr rtl="0"/>
          <a:r>
            <a:rPr lang="en-AU" dirty="0" smtClean="0"/>
            <a:t>Every structured learning experience has four elements with the learner at the centre</a:t>
          </a:r>
          <a:endParaRPr lang="en-AU" dirty="0"/>
        </a:p>
      </dgm:t>
    </dgm:pt>
    <dgm:pt modelId="{3C2D595D-3ECC-43FD-A7CE-B41288D37CAF}" type="parTrans" cxnId="{F1038189-401D-49C7-8A38-54512D034427}">
      <dgm:prSet/>
      <dgm:spPr/>
      <dgm:t>
        <a:bodyPr/>
        <a:lstStyle/>
        <a:p>
          <a:endParaRPr lang="en-AU"/>
        </a:p>
      </dgm:t>
    </dgm:pt>
    <dgm:pt modelId="{4B32E7A1-BAEE-47F4-A6ED-EC532A9E90C4}" type="sibTrans" cxnId="{F1038189-401D-49C7-8A38-54512D034427}">
      <dgm:prSet/>
      <dgm:spPr/>
      <dgm:t>
        <a:bodyPr/>
        <a:lstStyle/>
        <a:p>
          <a:endParaRPr lang="en-AU"/>
        </a:p>
      </dgm:t>
    </dgm:pt>
    <dgm:pt modelId="{63ADC013-0CDF-429E-918B-4D1EE55BE921}">
      <dgm:prSet/>
      <dgm:spPr/>
      <dgm:t>
        <a:bodyPr/>
        <a:lstStyle/>
        <a:p>
          <a:pPr rtl="0"/>
          <a:r>
            <a:rPr lang="en-AU" dirty="0" smtClean="0"/>
            <a:t>The teacher, content and environment are all affected by the structure and management of the course site</a:t>
          </a:r>
          <a:br>
            <a:rPr lang="en-AU" dirty="0" smtClean="0"/>
          </a:br>
          <a:endParaRPr lang="en-AU" dirty="0"/>
        </a:p>
      </dgm:t>
    </dgm:pt>
    <dgm:pt modelId="{D3BE7352-846A-4AE6-8287-4CFD34CB235C}" type="parTrans" cxnId="{0C2D0FD3-E311-4616-9661-6D61EE67E341}">
      <dgm:prSet/>
      <dgm:spPr/>
      <dgm:t>
        <a:bodyPr/>
        <a:lstStyle/>
        <a:p>
          <a:endParaRPr lang="en-AU"/>
        </a:p>
      </dgm:t>
    </dgm:pt>
    <dgm:pt modelId="{D1B82CE9-E0F9-4D79-A502-0019AE9F3A9D}" type="sibTrans" cxnId="{0C2D0FD3-E311-4616-9661-6D61EE67E341}">
      <dgm:prSet/>
      <dgm:spPr/>
      <dgm:t>
        <a:bodyPr/>
        <a:lstStyle/>
        <a:p>
          <a:endParaRPr lang="en-AU"/>
        </a:p>
      </dgm:t>
    </dgm:pt>
    <dgm:pt modelId="{937B11A4-D220-4395-8E4C-37CC5B38026D}">
      <dgm:prSet/>
      <dgm:spPr/>
      <dgm:t>
        <a:bodyPr/>
        <a:lstStyle/>
        <a:p>
          <a:pPr rtl="0"/>
          <a:r>
            <a:rPr lang="en-AU" dirty="0" smtClean="0"/>
            <a:t>Every learning experience includes the environment in which the learner interacts</a:t>
          </a:r>
          <a:endParaRPr lang="en-AU" dirty="0"/>
        </a:p>
      </dgm:t>
    </dgm:pt>
    <dgm:pt modelId="{9B7DE48F-A8B5-4A89-A6C0-E6B5F1583472}" type="parTrans" cxnId="{16629E8A-A0BA-4955-A4DF-233905F8178B}">
      <dgm:prSet/>
      <dgm:spPr/>
      <dgm:t>
        <a:bodyPr/>
        <a:lstStyle/>
        <a:p>
          <a:endParaRPr lang="en-AU"/>
        </a:p>
      </dgm:t>
    </dgm:pt>
    <dgm:pt modelId="{8E62A290-D29E-4B65-B11D-2BC937395141}" type="sibTrans" cxnId="{16629E8A-A0BA-4955-A4DF-233905F8178B}">
      <dgm:prSet/>
      <dgm:spPr/>
      <dgm:t>
        <a:bodyPr/>
        <a:lstStyle/>
        <a:p>
          <a:endParaRPr lang="en-AU"/>
        </a:p>
      </dgm:t>
    </dgm:pt>
    <dgm:pt modelId="{11DFB6F3-F586-421A-9B3F-581CFFA63117}">
      <dgm:prSet/>
      <dgm:spPr/>
      <dgm:t>
        <a:bodyPr/>
        <a:lstStyle/>
        <a:p>
          <a:pPr rtl="0"/>
          <a:r>
            <a:rPr lang="en-AU" dirty="0" smtClean="0"/>
            <a:t>This includes the physical, virtual and social environments teachers create and use</a:t>
          </a:r>
          <a:br>
            <a:rPr lang="en-AU" dirty="0" smtClean="0"/>
          </a:br>
          <a:endParaRPr lang="en-AU" dirty="0"/>
        </a:p>
      </dgm:t>
    </dgm:pt>
    <dgm:pt modelId="{C14F9590-FCF4-4ADB-9694-D0157880A276}" type="parTrans" cxnId="{6628D18D-F6DA-40B5-AD0F-75953572AF3C}">
      <dgm:prSet/>
      <dgm:spPr/>
      <dgm:t>
        <a:bodyPr/>
        <a:lstStyle/>
        <a:p>
          <a:endParaRPr lang="en-AU"/>
        </a:p>
      </dgm:t>
    </dgm:pt>
    <dgm:pt modelId="{A60A872E-7E49-42EC-8878-2BCBD42E3220}" type="sibTrans" cxnId="{6628D18D-F6DA-40B5-AD0F-75953572AF3C}">
      <dgm:prSet/>
      <dgm:spPr/>
      <dgm:t>
        <a:bodyPr/>
        <a:lstStyle/>
        <a:p>
          <a:endParaRPr lang="en-AU"/>
        </a:p>
      </dgm:t>
    </dgm:pt>
    <dgm:pt modelId="{0AA00FD8-4473-4D60-9369-3399C6977D90}">
      <dgm:prSet/>
      <dgm:spPr/>
      <dgm:t>
        <a:bodyPr/>
        <a:lstStyle/>
        <a:p>
          <a:pPr rtl="0"/>
          <a:r>
            <a:rPr lang="en-AU" dirty="0" smtClean="0"/>
            <a:t>We shape our tools and our tools shape us</a:t>
          </a:r>
          <a:endParaRPr lang="en-AU" dirty="0"/>
        </a:p>
      </dgm:t>
    </dgm:pt>
    <dgm:pt modelId="{447EC661-3535-405A-B32D-70A2A3B6E19E}" type="parTrans" cxnId="{15D41DBE-8974-4330-BFE7-1BD0C4D9F17D}">
      <dgm:prSet/>
      <dgm:spPr/>
      <dgm:t>
        <a:bodyPr/>
        <a:lstStyle/>
        <a:p>
          <a:endParaRPr lang="en-AU"/>
        </a:p>
      </dgm:t>
    </dgm:pt>
    <dgm:pt modelId="{96B29706-9A81-4B76-B77B-5B3AC807CB06}" type="sibTrans" cxnId="{15D41DBE-8974-4330-BFE7-1BD0C4D9F17D}">
      <dgm:prSet/>
      <dgm:spPr/>
      <dgm:t>
        <a:bodyPr/>
        <a:lstStyle/>
        <a:p>
          <a:endParaRPr lang="en-AU"/>
        </a:p>
      </dgm:t>
    </dgm:pt>
    <dgm:pt modelId="{8BB9F8C8-31B6-4B34-8F72-27D19CD03AA4}">
      <dgm:prSet/>
      <dgm:spPr/>
      <dgm:t>
        <a:bodyPr/>
        <a:lstStyle/>
        <a:p>
          <a:pPr rtl="0"/>
          <a:r>
            <a:rPr lang="en-AU" dirty="0" smtClean="0"/>
            <a:t>What tools we use and how we use them affects how we learn</a:t>
          </a:r>
          <a:br>
            <a:rPr lang="en-AU" dirty="0" smtClean="0"/>
          </a:br>
          <a:endParaRPr lang="en-AU" dirty="0"/>
        </a:p>
      </dgm:t>
    </dgm:pt>
    <dgm:pt modelId="{410619BD-5288-4A45-8C2B-46D43D8ED60E}" type="parTrans" cxnId="{A0EBD5A6-C131-4048-A5ED-50196B41E39D}">
      <dgm:prSet/>
      <dgm:spPr/>
      <dgm:t>
        <a:bodyPr/>
        <a:lstStyle/>
        <a:p>
          <a:endParaRPr lang="en-AU"/>
        </a:p>
      </dgm:t>
    </dgm:pt>
    <dgm:pt modelId="{0167AC56-D030-4F18-9CB3-1EC52483B940}" type="sibTrans" cxnId="{A0EBD5A6-C131-4048-A5ED-50196B41E39D}">
      <dgm:prSet/>
      <dgm:spPr/>
      <dgm:t>
        <a:bodyPr/>
        <a:lstStyle/>
        <a:p>
          <a:endParaRPr lang="en-AU"/>
        </a:p>
      </dgm:t>
    </dgm:pt>
    <dgm:pt modelId="{B99A4D95-D5CB-4D82-98D2-449ECE8459CC}">
      <dgm:prSet/>
      <dgm:spPr/>
      <dgm:t>
        <a:bodyPr/>
        <a:lstStyle/>
        <a:p>
          <a:pPr rtl="0"/>
          <a:r>
            <a:rPr lang="en-AU" dirty="0" smtClean="0"/>
            <a:t>Faculty are the directors of the learning experience</a:t>
          </a:r>
          <a:endParaRPr lang="en-AU" dirty="0"/>
        </a:p>
      </dgm:t>
    </dgm:pt>
    <dgm:pt modelId="{1273BA88-17A1-476A-B14A-EA262323594E}" type="parTrans" cxnId="{75730337-3E00-482E-8484-A5D2688D3F8A}">
      <dgm:prSet/>
      <dgm:spPr/>
      <dgm:t>
        <a:bodyPr/>
        <a:lstStyle/>
        <a:p>
          <a:endParaRPr lang="en-AU"/>
        </a:p>
      </dgm:t>
    </dgm:pt>
    <dgm:pt modelId="{7DC522AF-ABCC-4672-A647-480C30BBE92B}" type="sibTrans" cxnId="{75730337-3E00-482E-8484-A5D2688D3F8A}">
      <dgm:prSet/>
      <dgm:spPr/>
      <dgm:t>
        <a:bodyPr/>
        <a:lstStyle/>
        <a:p>
          <a:endParaRPr lang="en-AU"/>
        </a:p>
      </dgm:t>
    </dgm:pt>
    <dgm:pt modelId="{3DE4CE4D-ACC0-4F4B-A5D0-48132D08A58F}">
      <dgm:prSet/>
      <dgm:spPr/>
      <dgm:t>
        <a:bodyPr/>
        <a:lstStyle/>
        <a:p>
          <a:pPr rtl="0"/>
          <a:r>
            <a:rPr lang="en-AU" dirty="0" smtClean="0"/>
            <a:t>What does a director do?</a:t>
          </a:r>
          <a:br>
            <a:rPr lang="en-AU" dirty="0" smtClean="0"/>
          </a:br>
          <a:endParaRPr lang="en-AU" dirty="0"/>
        </a:p>
      </dgm:t>
    </dgm:pt>
    <dgm:pt modelId="{94063EDD-190D-49B1-8C59-8DAF2D81A455}" type="parTrans" cxnId="{8397E786-D0EC-457B-BFFE-9E5860E49ED3}">
      <dgm:prSet/>
      <dgm:spPr/>
      <dgm:t>
        <a:bodyPr/>
        <a:lstStyle/>
        <a:p>
          <a:endParaRPr lang="en-AU"/>
        </a:p>
      </dgm:t>
    </dgm:pt>
    <dgm:pt modelId="{A1C3FB38-4E9D-42E3-B139-D5898ED9017B}" type="sibTrans" cxnId="{8397E786-D0EC-457B-BFFE-9E5860E49ED3}">
      <dgm:prSet/>
      <dgm:spPr/>
      <dgm:t>
        <a:bodyPr/>
        <a:lstStyle/>
        <a:p>
          <a:endParaRPr lang="en-AU"/>
        </a:p>
      </dgm:t>
    </dgm:pt>
    <dgm:pt modelId="{F44B01D4-5442-430D-B93B-20E39E2BD5D9}">
      <dgm:prSet/>
      <dgm:spPr/>
      <dgm:t>
        <a:bodyPr/>
        <a:lstStyle/>
        <a:p>
          <a:pPr rtl="0"/>
          <a:r>
            <a:rPr lang="en-AU" dirty="0" smtClean="0"/>
            <a:t>Everything else being equal, more time-on-task equals more learning</a:t>
          </a:r>
          <a:endParaRPr lang="en-AU" dirty="0"/>
        </a:p>
      </dgm:t>
    </dgm:pt>
    <dgm:pt modelId="{7DDE8C1D-3E6A-4508-897C-5A1463FBCA06}" type="parTrans" cxnId="{80E3E53F-0A7D-4F51-82CD-803AAD33E1F6}">
      <dgm:prSet/>
      <dgm:spPr/>
      <dgm:t>
        <a:bodyPr/>
        <a:lstStyle/>
        <a:p>
          <a:endParaRPr lang="en-AU"/>
        </a:p>
      </dgm:t>
    </dgm:pt>
    <dgm:pt modelId="{334337FA-46B6-4027-90FE-CB024E9DBFCC}" type="sibTrans" cxnId="{80E3E53F-0A7D-4F51-82CD-803AAD33E1F6}">
      <dgm:prSet/>
      <dgm:spPr/>
      <dgm:t>
        <a:bodyPr/>
        <a:lstStyle/>
        <a:p>
          <a:endParaRPr lang="en-AU"/>
        </a:p>
      </dgm:t>
    </dgm:pt>
    <dgm:pt modelId="{6E8993A9-44AC-4027-A728-F7932F05DDAB}">
      <dgm:prSet/>
      <dgm:spPr/>
      <dgm:t>
        <a:bodyPr/>
        <a:lstStyle/>
        <a:p>
          <a:pPr rtl="0"/>
          <a:r>
            <a:rPr lang="en-AU" dirty="0" smtClean="0"/>
            <a:t>Selection and organisation of content, structuring of the environment promote  time-on-task</a:t>
          </a:r>
          <a:br>
            <a:rPr lang="en-AU" dirty="0" smtClean="0"/>
          </a:br>
          <a:endParaRPr lang="en-AU" dirty="0"/>
        </a:p>
      </dgm:t>
    </dgm:pt>
    <dgm:pt modelId="{C964B801-A2BF-4E74-8470-A6141362E5DC}" type="parTrans" cxnId="{709DF103-D516-43E4-A320-70F19491F412}">
      <dgm:prSet/>
      <dgm:spPr/>
      <dgm:t>
        <a:bodyPr/>
        <a:lstStyle/>
        <a:p>
          <a:endParaRPr lang="en-AU"/>
        </a:p>
      </dgm:t>
    </dgm:pt>
    <dgm:pt modelId="{0CE1CEAC-5AE3-4534-85D8-AC838628D1AE}" type="sibTrans" cxnId="{709DF103-D516-43E4-A320-70F19491F412}">
      <dgm:prSet/>
      <dgm:spPr/>
      <dgm:t>
        <a:bodyPr/>
        <a:lstStyle/>
        <a:p>
          <a:endParaRPr lang="en-AU"/>
        </a:p>
      </dgm:t>
    </dgm:pt>
    <dgm:pt modelId="{1BD96FB7-FEA7-4D47-9F89-294702E05567}">
      <dgm:prSet/>
      <dgm:spPr/>
      <dgm:t>
        <a:bodyPr/>
        <a:lstStyle/>
        <a:p>
          <a:pPr rtl="0"/>
          <a:r>
            <a:rPr lang="en-AU" dirty="0" smtClean="0"/>
            <a:t>4 elements: learner, teacher, content, environment</a:t>
          </a:r>
          <a:endParaRPr lang="en-AU" dirty="0"/>
        </a:p>
      </dgm:t>
    </dgm:pt>
    <dgm:pt modelId="{61B7D291-B18D-4A96-A46D-81618684567E}" type="parTrans" cxnId="{0E4E1DC3-4DA6-498E-B7E7-2E2DA652AC21}">
      <dgm:prSet/>
      <dgm:spPr/>
      <dgm:t>
        <a:bodyPr/>
        <a:lstStyle/>
        <a:p>
          <a:endParaRPr lang="en-AU"/>
        </a:p>
      </dgm:t>
    </dgm:pt>
    <dgm:pt modelId="{27872DA3-63E3-4549-A2C3-CFB1FA93DB70}" type="sibTrans" cxnId="{0E4E1DC3-4DA6-498E-B7E7-2E2DA652AC21}">
      <dgm:prSet/>
      <dgm:spPr/>
      <dgm:t>
        <a:bodyPr/>
        <a:lstStyle/>
        <a:p>
          <a:endParaRPr lang="en-AU"/>
        </a:p>
      </dgm:t>
    </dgm:pt>
    <dgm:pt modelId="{079CC7B8-CFEE-437E-8107-78A12DAF5096}" type="pres">
      <dgm:prSet presAssocID="{7BC46ADC-07CB-495F-AA3C-7E6B2128561B}" presName="linear" presStyleCnt="0">
        <dgm:presLayoutVars>
          <dgm:animLvl val="lvl"/>
          <dgm:resizeHandles val="exact"/>
        </dgm:presLayoutVars>
      </dgm:prSet>
      <dgm:spPr/>
    </dgm:pt>
    <dgm:pt modelId="{6FA3171F-1F20-4844-99B7-DCA3FDD5D7DE}" type="pres">
      <dgm:prSet presAssocID="{F49B075E-7654-4680-8043-3BC4B840D535}" presName="parentText" presStyleLbl="node1" presStyleIdx="0" presStyleCnt="5">
        <dgm:presLayoutVars>
          <dgm:chMax val="0"/>
          <dgm:bulletEnabled val="1"/>
        </dgm:presLayoutVars>
      </dgm:prSet>
      <dgm:spPr/>
      <dgm:t>
        <a:bodyPr/>
        <a:lstStyle/>
        <a:p>
          <a:endParaRPr lang="en-AU"/>
        </a:p>
      </dgm:t>
    </dgm:pt>
    <dgm:pt modelId="{4BA6302A-6AE6-43E1-BB94-ADDF2989D190}" type="pres">
      <dgm:prSet presAssocID="{F49B075E-7654-4680-8043-3BC4B840D535}" presName="childText" presStyleLbl="revTx" presStyleIdx="0" presStyleCnt="5">
        <dgm:presLayoutVars>
          <dgm:bulletEnabled val="1"/>
        </dgm:presLayoutVars>
      </dgm:prSet>
      <dgm:spPr/>
      <dgm:t>
        <a:bodyPr/>
        <a:lstStyle/>
        <a:p>
          <a:endParaRPr lang="en-AU"/>
        </a:p>
      </dgm:t>
    </dgm:pt>
    <dgm:pt modelId="{7BFB24A6-B4DD-4715-8C60-9303C1A32F84}" type="pres">
      <dgm:prSet presAssocID="{937B11A4-D220-4395-8E4C-37CC5B38026D}" presName="parentText" presStyleLbl="node1" presStyleIdx="1" presStyleCnt="5">
        <dgm:presLayoutVars>
          <dgm:chMax val="0"/>
          <dgm:bulletEnabled val="1"/>
        </dgm:presLayoutVars>
      </dgm:prSet>
      <dgm:spPr/>
    </dgm:pt>
    <dgm:pt modelId="{32D01672-64CC-4F3F-96AE-83CEE42CF677}" type="pres">
      <dgm:prSet presAssocID="{937B11A4-D220-4395-8E4C-37CC5B38026D}" presName="childText" presStyleLbl="revTx" presStyleIdx="1" presStyleCnt="5">
        <dgm:presLayoutVars>
          <dgm:bulletEnabled val="1"/>
        </dgm:presLayoutVars>
      </dgm:prSet>
      <dgm:spPr/>
      <dgm:t>
        <a:bodyPr/>
        <a:lstStyle/>
        <a:p>
          <a:endParaRPr lang="en-AU"/>
        </a:p>
      </dgm:t>
    </dgm:pt>
    <dgm:pt modelId="{A1330727-F90F-4A16-AA21-3607A09EB7BF}" type="pres">
      <dgm:prSet presAssocID="{0AA00FD8-4473-4D60-9369-3399C6977D90}" presName="parentText" presStyleLbl="node1" presStyleIdx="2" presStyleCnt="5">
        <dgm:presLayoutVars>
          <dgm:chMax val="0"/>
          <dgm:bulletEnabled val="1"/>
        </dgm:presLayoutVars>
      </dgm:prSet>
      <dgm:spPr/>
    </dgm:pt>
    <dgm:pt modelId="{9C992C5E-9DE6-4C9A-9D5A-0C331231CCB4}" type="pres">
      <dgm:prSet presAssocID="{0AA00FD8-4473-4D60-9369-3399C6977D90}" presName="childText" presStyleLbl="revTx" presStyleIdx="2" presStyleCnt="5">
        <dgm:presLayoutVars>
          <dgm:bulletEnabled val="1"/>
        </dgm:presLayoutVars>
      </dgm:prSet>
      <dgm:spPr/>
      <dgm:t>
        <a:bodyPr/>
        <a:lstStyle/>
        <a:p>
          <a:endParaRPr lang="en-AU"/>
        </a:p>
      </dgm:t>
    </dgm:pt>
    <dgm:pt modelId="{E7728BFD-C7FD-45E6-B115-09522A7E3288}" type="pres">
      <dgm:prSet presAssocID="{B99A4D95-D5CB-4D82-98D2-449ECE8459CC}" presName="parentText" presStyleLbl="node1" presStyleIdx="3" presStyleCnt="5">
        <dgm:presLayoutVars>
          <dgm:chMax val="0"/>
          <dgm:bulletEnabled val="1"/>
        </dgm:presLayoutVars>
      </dgm:prSet>
      <dgm:spPr/>
    </dgm:pt>
    <dgm:pt modelId="{B288DDF4-AD8A-40CE-AA99-62DD826F1707}" type="pres">
      <dgm:prSet presAssocID="{B99A4D95-D5CB-4D82-98D2-449ECE8459CC}" presName="childText" presStyleLbl="revTx" presStyleIdx="3" presStyleCnt="5">
        <dgm:presLayoutVars>
          <dgm:bulletEnabled val="1"/>
        </dgm:presLayoutVars>
      </dgm:prSet>
      <dgm:spPr/>
      <dgm:t>
        <a:bodyPr/>
        <a:lstStyle/>
        <a:p>
          <a:endParaRPr lang="en-AU"/>
        </a:p>
      </dgm:t>
    </dgm:pt>
    <dgm:pt modelId="{E6F69B4F-E9A4-4D29-92E8-0ED110386E19}" type="pres">
      <dgm:prSet presAssocID="{F44B01D4-5442-430D-B93B-20E39E2BD5D9}" presName="parentText" presStyleLbl="node1" presStyleIdx="4" presStyleCnt="5">
        <dgm:presLayoutVars>
          <dgm:chMax val="0"/>
          <dgm:bulletEnabled val="1"/>
        </dgm:presLayoutVars>
      </dgm:prSet>
      <dgm:spPr/>
    </dgm:pt>
    <dgm:pt modelId="{1AB6CB30-20EC-4411-9404-E1F8B617C993}" type="pres">
      <dgm:prSet presAssocID="{F44B01D4-5442-430D-B93B-20E39E2BD5D9}" presName="childText" presStyleLbl="revTx" presStyleIdx="4" presStyleCnt="5">
        <dgm:presLayoutVars>
          <dgm:bulletEnabled val="1"/>
        </dgm:presLayoutVars>
      </dgm:prSet>
      <dgm:spPr/>
      <dgm:t>
        <a:bodyPr/>
        <a:lstStyle/>
        <a:p>
          <a:endParaRPr lang="en-AU"/>
        </a:p>
      </dgm:t>
    </dgm:pt>
  </dgm:ptLst>
  <dgm:cxnLst>
    <dgm:cxn modelId="{0EA2514D-7DD4-4CDC-8EBF-406230A0FC0A}" type="presOf" srcId="{8BB9F8C8-31B6-4B34-8F72-27D19CD03AA4}" destId="{9C992C5E-9DE6-4C9A-9D5A-0C331231CCB4}" srcOrd="0" destOrd="0" presId="urn:microsoft.com/office/officeart/2005/8/layout/vList2"/>
    <dgm:cxn modelId="{A0BBD43A-1066-4E4C-8022-E505AE330053}" type="presOf" srcId="{1BD96FB7-FEA7-4D47-9F89-294702E05567}" destId="{4BA6302A-6AE6-43E1-BB94-ADDF2989D190}" srcOrd="0" destOrd="0" presId="urn:microsoft.com/office/officeart/2005/8/layout/vList2"/>
    <dgm:cxn modelId="{A2381E05-5A90-4C87-9C64-6FBDBD46BEA3}" type="presOf" srcId="{B99A4D95-D5CB-4D82-98D2-449ECE8459CC}" destId="{E7728BFD-C7FD-45E6-B115-09522A7E3288}" srcOrd="0" destOrd="0" presId="urn:microsoft.com/office/officeart/2005/8/layout/vList2"/>
    <dgm:cxn modelId="{709DF103-D516-43E4-A320-70F19491F412}" srcId="{F44B01D4-5442-430D-B93B-20E39E2BD5D9}" destId="{6E8993A9-44AC-4027-A728-F7932F05DDAB}" srcOrd="0" destOrd="0" parTransId="{C964B801-A2BF-4E74-8470-A6141362E5DC}" sibTransId="{0CE1CEAC-5AE3-4534-85D8-AC838628D1AE}"/>
    <dgm:cxn modelId="{16629E8A-A0BA-4955-A4DF-233905F8178B}" srcId="{7BC46ADC-07CB-495F-AA3C-7E6B2128561B}" destId="{937B11A4-D220-4395-8E4C-37CC5B38026D}" srcOrd="1" destOrd="0" parTransId="{9B7DE48F-A8B5-4A89-A6C0-E6B5F1583472}" sibTransId="{8E62A290-D29E-4B65-B11D-2BC937395141}"/>
    <dgm:cxn modelId="{75730337-3E00-482E-8484-A5D2688D3F8A}" srcId="{7BC46ADC-07CB-495F-AA3C-7E6B2128561B}" destId="{B99A4D95-D5CB-4D82-98D2-449ECE8459CC}" srcOrd="3" destOrd="0" parTransId="{1273BA88-17A1-476A-B14A-EA262323594E}" sibTransId="{7DC522AF-ABCC-4672-A647-480C30BBE92B}"/>
    <dgm:cxn modelId="{F1038189-401D-49C7-8A38-54512D034427}" srcId="{7BC46ADC-07CB-495F-AA3C-7E6B2128561B}" destId="{F49B075E-7654-4680-8043-3BC4B840D535}" srcOrd="0" destOrd="0" parTransId="{3C2D595D-3ECC-43FD-A7CE-B41288D37CAF}" sibTransId="{4B32E7A1-BAEE-47F4-A6ED-EC532A9E90C4}"/>
    <dgm:cxn modelId="{FD66AA96-51FF-4DFD-9853-24ED17B4190A}" type="presOf" srcId="{0AA00FD8-4473-4D60-9369-3399C6977D90}" destId="{A1330727-F90F-4A16-AA21-3607A09EB7BF}" srcOrd="0" destOrd="0" presId="urn:microsoft.com/office/officeart/2005/8/layout/vList2"/>
    <dgm:cxn modelId="{8397E786-D0EC-457B-BFFE-9E5860E49ED3}" srcId="{B99A4D95-D5CB-4D82-98D2-449ECE8459CC}" destId="{3DE4CE4D-ACC0-4F4B-A5D0-48132D08A58F}" srcOrd="0" destOrd="0" parTransId="{94063EDD-190D-49B1-8C59-8DAF2D81A455}" sibTransId="{A1C3FB38-4E9D-42E3-B139-D5898ED9017B}"/>
    <dgm:cxn modelId="{086775B7-FA1D-4D67-B658-0076FC4E50F0}" type="presOf" srcId="{3DE4CE4D-ACC0-4F4B-A5D0-48132D08A58F}" destId="{B288DDF4-AD8A-40CE-AA99-62DD826F1707}" srcOrd="0" destOrd="0" presId="urn:microsoft.com/office/officeart/2005/8/layout/vList2"/>
    <dgm:cxn modelId="{5D2857C9-9BBA-462A-B224-4752E0B297C1}" type="presOf" srcId="{F49B075E-7654-4680-8043-3BC4B840D535}" destId="{6FA3171F-1F20-4844-99B7-DCA3FDD5D7DE}" srcOrd="0" destOrd="0" presId="urn:microsoft.com/office/officeart/2005/8/layout/vList2"/>
    <dgm:cxn modelId="{936A2627-2085-4E77-8AAD-EA4532E3DBC9}" type="presOf" srcId="{63ADC013-0CDF-429E-918B-4D1EE55BE921}" destId="{4BA6302A-6AE6-43E1-BB94-ADDF2989D190}" srcOrd="0" destOrd="1" presId="urn:microsoft.com/office/officeart/2005/8/layout/vList2"/>
    <dgm:cxn modelId="{2C0E0284-179B-4C66-818B-EE7D1F3E2A75}" type="presOf" srcId="{F44B01D4-5442-430D-B93B-20E39E2BD5D9}" destId="{E6F69B4F-E9A4-4D29-92E8-0ED110386E19}" srcOrd="0" destOrd="0" presId="urn:microsoft.com/office/officeart/2005/8/layout/vList2"/>
    <dgm:cxn modelId="{0E4E1DC3-4DA6-498E-B7E7-2E2DA652AC21}" srcId="{F49B075E-7654-4680-8043-3BC4B840D535}" destId="{1BD96FB7-FEA7-4D47-9F89-294702E05567}" srcOrd="0" destOrd="0" parTransId="{61B7D291-B18D-4A96-A46D-81618684567E}" sibTransId="{27872DA3-63E3-4549-A2C3-CFB1FA93DB70}"/>
    <dgm:cxn modelId="{6628D18D-F6DA-40B5-AD0F-75953572AF3C}" srcId="{937B11A4-D220-4395-8E4C-37CC5B38026D}" destId="{11DFB6F3-F586-421A-9B3F-581CFFA63117}" srcOrd="0" destOrd="0" parTransId="{C14F9590-FCF4-4ADB-9694-D0157880A276}" sibTransId="{A60A872E-7E49-42EC-8878-2BCBD42E3220}"/>
    <dgm:cxn modelId="{2DDAEAE9-3244-4BF3-BA9D-A51BB0617BCF}" type="presOf" srcId="{6E8993A9-44AC-4027-A728-F7932F05DDAB}" destId="{1AB6CB30-20EC-4411-9404-E1F8B617C993}" srcOrd="0" destOrd="0" presId="urn:microsoft.com/office/officeart/2005/8/layout/vList2"/>
    <dgm:cxn modelId="{80E3E53F-0A7D-4F51-82CD-803AAD33E1F6}" srcId="{7BC46ADC-07CB-495F-AA3C-7E6B2128561B}" destId="{F44B01D4-5442-430D-B93B-20E39E2BD5D9}" srcOrd="4" destOrd="0" parTransId="{7DDE8C1D-3E6A-4508-897C-5A1463FBCA06}" sibTransId="{334337FA-46B6-4027-90FE-CB024E9DBFCC}"/>
    <dgm:cxn modelId="{9312D650-7FD0-46FF-A728-3691263454B6}" type="presOf" srcId="{937B11A4-D220-4395-8E4C-37CC5B38026D}" destId="{7BFB24A6-B4DD-4715-8C60-9303C1A32F84}" srcOrd="0" destOrd="0" presId="urn:microsoft.com/office/officeart/2005/8/layout/vList2"/>
    <dgm:cxn modelId="{0C2D0FD3-E311-4616-9661-6D61EE67E341}" srcId="{F49B075E-7654-4680-8043-3BC4B840D535}" destId="{63ADC013-0CDF-429E-918B-4D1EE55BE921}" srcOrd="1" destOrd="0" parTransId="{D3BE7352-846A-4AE6-8287-4CFD34CB235C}" sibTransId="{D1B82CE9-E0F9-4D79-A502-0019AE9F3A9D}"/>
    <dgm:cxn modelId="{15D41DBE-8974-4330-BFE7-1BD0C4D9F17D}" srcId="{7BC46ADC-07CB-495F-AA3C-7E6B2128561B}" destId="{0AA00FD8-4473-4D60-9369-3399C6977D90}" srcOrd="2" destOrd="0" parTransId="{447EC661-3535-405A-B32D-70A2A3B6E19E}" sibTransId="{96B29706-9A81-4B76-B77B-5B3AC807CB06}"/>
    <dgm:cxn modelId="{7B9E779C-8F66-4AFB-9571-C595149E2EE7}" type="presOf" srcId="{11DFB6F3-F586-421A-9B3F-581CFFA63117}" destId="{32D01672-64CC-4F3F-96AE-83CEE42CF677}" srcOrd="0" destOrd="0" presId="urn:microsoft.com/office/officeart/2005/8/layout/vList2"/>
    <dgm:cxn modelId="{A0EBD5A6-C131-4048-A5ED-50196B41E39D}" srcId="{0AA00FD8-4473-4D60-9369-3399C6977D90}" destId="{8BB9F8C8-31B6-4B34-8F72-27D19CD03AA4}" srcOrd="0" destOrd="0" parTransId="{410619BD-5288-4A45-8C2B-46D43D8ED60E}" sibTransId="{0167AC56-D030-4F18-9CB3-1EC52483B940}"/>
    <dgm:cxn modelId="{F2EB122D-6FEF-46DE-AF21-35BBF633E194}" type="presOf" srcId="{7BC46ADC-07CB-495F-AA3C-7E6B2128561B}" destId="{079CC7B8-CFEE-437E-8107-78A12DAF5096}" srcOrd="0" destOrd="0" presId="urn:microsoft.com/office/officeart/2005/8/layout/vList2"/>
    <dgm:cxn modelId="{67473C39-E0D0-41F5-BE6F-2135728B049D}" type="presParOf" srcId="{079CC7B8-CFEE-437E-8107-78A12DAF5096}" destId="{6FA3171F-1F20-4844-99B7-DCA3FDD5D7DE}" srcOrd="0" destOrd="0" presId="urn:microsoft.com/office/officeart/2005/8/layout/vList2"/>
    <dgm:cxn modelId="{77ED0AAC-3CEB-47B7-B7C4-4FF57B7CB871}" type="presParOf" srcId="{079CC7B8-CFEE-437E-8107-78A12DAF5096}" destId="{4BA6302A-6AE6-43E1-BB94-ADDF2989D190}" srcOrd="1" destOrd="0" presId="urn:microsoft.com/office/officeart/2005/8/layout/vList2"/>
    <dgm:cxn modelId="{4C52F339-7D93-486C-A7D8-8B49E1B83C36}" type="presParOf" srcId="{079CC7B8-CFEE-437E-8107-78A12DAF5096}" destId="{7BFB24A6-B4DD-4715-8C60-9303C1A32F84}" srcOrd="2" destOrd="0" presId="urn:microsoft.com/office/officeart/2005/8/layout/vList2"/>
    <dgm:cxn modelId="{21226106-D67F-4A4A-93A1-799D665ACDB4}" type="presParOf" srcId="{079CC7B8-CFEE-437E-8107-78A12DAF5096}" destId="{32D01672-64CC-4F3F-96AE-83CEE42CF677}" srcOrd="3" destOrd="0" presId="urn:microsoft.com/office/officeart/2005/8/layout/vList2"/>
    <dgm:cxn modelId="{208A8D6C-2F36-4AE9-8CC6-F3BA1DC7AA06}" type="presParOf" srcId="{079CC7B8-CFEE-437E-8107-78A12DAF5096}" destId="{A1330727-F90F-4A16-AA21-3607A09EB7BF}" srcOrd="4" destOrd="0" presId="urn:microsoft.com/office/officeart/2005/8/layout/vList2"/>
    <dgm:cxn modelId="{71BD7D05-5E35-43B1-88AB-3243C7B9F1B1}" type="presParOf" srcId="{079CC7B8-CFEE-437E-8107-78A12DAF5096}" destId="{9C992C5E-9DE6-4C9A-9D5A-0C331231CCB4}" srcOrd="5" destOrd="0" presId="urn:microsoft.com/office/officeart/2005/8/layout/vList2"/>
    <dgm:cxn modelId="{E134B57A-9D31-4F35-A371-CCB0D402568C}" type="presParOf" srcId="{079CC7B8-CFEE-437E-8107-78A12DAF5096}" destId="{E7728BFD-C7FD-45E6-B115-09522A7E3288}" srcOrd="6" destOrd="0" presId="urn:microsoft.com/office/officeart/2005/8/layout/vList2"/>
    <dgm:cxn modelId="{4FC7C58C-5571-4DB0-A7F4-CB218F0B6A45}" type="presParOf" srcId="{079CC7B8-CFEE-437E-8107-78A12DAF5096}" destId="{B288DDF4-AD8A-40CE-AA99-62DD826F1707}" srcOrd="7" destOrd="0" presId="urn:microsoft.com/office/officeart/2005/8/layout/vList2"/>
    <dgm:cxn modelId="{07A534EE-9E4C-40C1-8EA0-810BDE099A9E}" type="presParOf" srcId="{079CC7B8-CFEE-437E-8107-78A12DAF5096}" destId="{E6F69B4F-E9A4-4D29-92E8-0ED110386E19}" srcOrd="8" destOrd="0" presId="urn:microsoft.com/office/officeart/2005/8/layout/vList2"/>
    <dgm:cxn modelId="{A514B842-B890-483C-BD63-142F87583CF0}" type="presParOf" srcId="{079CC7B8-CFEE-437E-8107-78A12DAF5096}" destId="{1AB6CB30-20EC-4411-9404-E1F8B617C993}" srcOrd="9" destOrd="0" presId="urn:microsoft.com/office/officeart/2005/8/layout/vList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2D02AA6-CEA1-4A1F-B10C-1F567CB4A341}" type="doc">
      <dgm:prSet loTypeId="urn:microsoft.com/office/officeart/2005/8/layout/process2" loCatId="process" qsTypeId="urn:microsoft.com/office/officeart/2005/8/quickstyle/simple1" qsCatId="simple" csTypeId="urn:microsoft.com/office/officeart/2005/8/colors/accent1_2" csCatId="accent1" phldr="1"/>
      <dgm:spPr/>
      <dgm:t>
        <a:bodyPr/>
        <a:lstStyle/>
        <a:p>
          <a:endParaRPr lang="en-AU"/>
        </a:p>
      </dgm:t>
    </dgm:pt>
    <dgm:pt modelId="{8598F4C8-5F5D-459A-98DF-0CB565EB5B11}">
      <dgm:prSet/>
      <dgm:spPr/>
      <dgm:t>
        <a:bodyPr/>
        <a:lstStyle/>
        <a:p>
          <a:pPr rtl="0"/>
          <a:r>
            <a:rPr lang="en-AU" dirty="0" smtClean="0"/>
            <a:t>Structure </a:t>
          </a:r>
          <a:endParaRPr lang="en-AU" dirty="0"/>
        </a:p>
      </dgm:t>
    </dgm:pt>
    <dgm:pt modelId="{7CCF9D01-2F16-4434-9414-A43DBB725230}" type="parTrans" cxnId="{95E710C7-E08C-45A1-9CA6-60410B1275C2}">
      <dgm:prSet/>
      <dgm:spPr/>
      <dgm:t>
        <a:bodyPr/>
        <a:lstStyle/>
        <a:p>
          <a:endParaRPr lang="en-AU"/>
        </a:p>
      </dgm:t>
    </dgm:pt>
    <dgm:pt modelId="{9B7AFDFA-5648-4280-90AF-A1B4D19B065A}" type="sibTrans" cxnId="{95E710C7-E08C-45A1-9CA6-60410B1275C2}">
      <dgm:prSet/>
      <dgm:spPr/>
      <dgm:t>
        <a:bodyPr/>
        <a:lstStyle/>
        <a:p>
          <a:endParaRPr lang="en-AU"/>
        </a:p>
      </dgm:t>
    </dgm:pt>
    <dgm:pt modelId="{40654056-B1CE-40D3-9B88-79D4EF9D1186}">
      <dgm:prSet/>
      <dgm:spPr/>
      <dgm:t>
        <a:bodyPr/>
        <a:lstStyle/>
        <a:p>
          <a:pPr rtl="0"/>
          <a:r>
            <a:rPr lang="en-AU" dirty="0" smtClean="0"/>
            <a:t>meaning</a:t>
          </a:r>
          <a:endParaRPr lang="en-AU" dirty="0"/>
        </a:p>
      </dgm:t>
    </dgm:pt>
    <dgm:pt modelId="{97FE1500-B8D9-4E62-B0BA-6C89945167E4}" type="parTrans" cxnId="{E3D06525-A87E-4AE5-BB7D-B2FD9B479DA6}">
      <dgm:prSet/>
      <dgm:spPr/>
      <dgm:t>
        <a:bodyPr/>
        <a:lstStyle/>
        <a:p>
          <a:endParaRPr lang="en-AU"/>
        </a:p>
      </dgm:t>
    </dgm:pt>
    <dgm:pt modelId="{270F2B28-8C26-4D39-9653-4CB1E29CF3D4}" type="sibTrans" cxnId="{E3D06525-A87E-4AE5-BB7D-B2FD9B479DA6}">
      <dgm:prSet/>
      <dgm:spPr/>
      <dgm:t>
        <a:bodyPr/>
        <a:lstStyle/>
        <a:p>
          <a:endParaRPr lang="en-AU"/>
        </a:p>
      </dgm:t>
    </dgm:pt>
    <dgm:pt modelId="{9F183F76-803F-4F28-BA37-1838A2472F08}" type="pres">
      <dgm:prSet presAssocID="{12D02AA6-CEA1-4A1F-B10C-1F567CB4A341}" presName="linearFlow" presStyleCnt="0">
        <dgm:presLayoutVars>
          <dgm:resizeHandles val="exact"/>
        </dgm:presLayoutVars>
      </dgm:prSet>
      <dgm:spPr/>
      <dgm:t>
        <a:bodyPr/>
        <a:lstStyle/>
        <a:p>
          <a:endParaRPr lang="en-AU"/>
        </a:p>
      </dgm:t>
    </dgm:pt>
    <dgm:pt modelId="{C8FCFBFC-D108-4418-A879-28688F66BF2A}" type="pres">
      <dgm:prSet presAssocID="{8598F4C8-5F5D-459A-98DF-0CB565EB5B11}" presName="node" presStyleLbl="node1" presStyleIdx="0" presStyleCnt="2">
        <dgm:presLayoutVars>
          <dgm:bulletEnabled val="1"/>
        </dgm:presLayoutVars>
      </dgm:prSet>
      <dgm:spPr/>
      <dgm:t>
        <a:bodyPr/>
        <a:lstStyle/>
        <a:p>
          <a:endParaRPr lang="en-AU"/>
        </a:p>
      </dgm:t>
    </dgm:pt>
    <dgm:pt modelId="{D7285BFA-8C1A-4A75-8A90-CC0DFA9C3D50}" type="pres">
      <dgm:prSet presAssocID="{9B7AFDFA-5648-4280-90AF-A1B4D19B065A}" presName="sibTrans" presStyleLbl="sibTrans2D1" presStyleIdx="0" presStyleCnt="1"/>
      <dgm:spPr/>
      <dgm:t>
        <a:bodyPr/>
        <a:lstStyle/>
        <a:p>
          <a:endParaRPr lang="en-AU"/>
        </a:p>
      </dgm:t>
    </dgm:pt>
    <dgm:pt modelId="{28F35DCE-0A29-4640-8DBC-F079CEA979DD}" type="pres">
      <dgm:prSet presAssocID="{9B7AFDFA-5648-4280-90AF-A1B4D19B065A}" presName="connectorText" presStyleLbl="sibTrans2D1" presStyleIdx="0" presStyleCnt="1"/>
      <dgm:spPr/>
      <dgm:t>
        <a:bodyPr/>
        <a:lstStyle/>
        <a:p>
          <a:endParaRPr lang="en-AU"/>
        </a:p>
      </dgm:t>
    </dgm:pt>
    <dgm:pt modelId="{91C71D37-0EB7-46B1-AADF-E3CDA2BF56EC}" type="pres">
      <dgm:prSet presAssocID="{40654056-B1CE-40D3-9B88-79D4EF9D1186}" presName="node" presStyleLbl="node1" presStyleIdx="1" presStyleCnt="2">
        <dgm:presLayoutVars>
          <dgm:bulletEnabled val="1"/>
        </dgm:presLayoutVars>
      </dgm:prSet>
      <dgm:spPr/>
      <dgm:t>
        <a:bodyPr/>
        <a:lstStyle/>
        <a:p>
          <a:endParaRPr lang="en-AU"/>
        </a:p>
      </dgm:t>
    </dgm:pt>
  </dgm:ptLst>
  <dgm:cxnLst>
    <dgm:cxn modelId="{95E710C7-E08C-45A1-9CA6-60410B1275C2}" srcId="{12D02AA6-CEA1-4A1F-B10C-1F567CB4A341}" destId="{8598F4C8-5F5D-459A-98DF-0CB565EB5B11}" srcOrd="0" destOrd="0" parTransId="{7CCF9D01-2F16-4434-9414-A43DBB725230}" sibTransId="{9B7AFDFA-5648-4280-90AF-A1B4D19B065A}"/>
    <dgm:cxn modelId="{2B8222D7-9A00-4E78-B55A-4772D8578E22}" type="presOf" srcId="{8598F4C8-5F5D-459A-98DF-0CB565EB5B11}" destId="{C8FCFBFC-D108-4418-A879-28688F66BF2A}" srcOrd="0" destOrd="0" presId="urn:microsoft.com/office/officeart/2005/8/layout/process2"/>
    <dgm:cxn modelId="{00BF374C-1AA2-43B8-8A76-C1C494FFC2E7}" type="presOf" srcId="{40654056-B1CE-40D3-9B88-79D4EF9D1186}" destId="{91C71D37-0EB7-46B1-AADF-E3CDA2BF56EC}" srcOrd="0" destOrd="0" presId="urn:microsoft.com/office/officeart/2005/8/layout/process2"/>
    <dgm:cxn modelId="{E3D06525-A87E-4AE5-BB7D-B2FD9B479DA6}" srcId="{12D02AA6-CEA1-4A1F-B10C-1F567CB4A341}" destId="{40654056-B1CE-40D3-9B88-79D4EF9D1186}" srcOrd="1" destOrd="0" parTransId="{97FE1500-B8D9-4E62-B0BA-6C89945167E4}" sibTransId="{270F2B28-8C26-4D39-9653-4CB1E29CF3D4}"/>
    <dgm:cxn modelId="{81A9B7ED-6880-4655-8660-B1CBF9F01FC2}" type="presOf" srcId="{9B7AFDFA-5648-4280-90AF-A1B4D19B065A}" destId="{D7285BFA-8C1A-4A75-8A90-CC0DFA9C3D50}" srcOrd="0" destOrd="0" presId="urn:microsoft.com/office/officeart/2005/8/layout/process2"/>
    <dgm:cxn modelId="{FF025DAD-A7B7-46C5-AF2A-803A7FEE822A}" type="presOf" srcId="{12D02AA6-CEA1-4A1F-B10C-1F567CB4A341}" destId="{9F183F76-803F-4F28-BA37-1838A2472F08}" srcOrd="0" destOrd="0" presId="urn:microsoft.com/office/officeart/2005/8/layout/process2"/>
    <dgm:cxn modelId="{8DDD9F1C-6B16-4DBE-AEB8-33EE8C42C167}" type="presOf" srcId="{9B7AFDFA-5648-4280-90AF-A1B4D19B065A}" destId="{28F35DCE-0A29-4640-8DBC-F079CEA979DD}" srcOrd="1" destOrd="0" presId="urn:microsoft.com/office/officeart/2005/8/layout/process2"/>
    <dgm:cxn modelId="{149C91B5-1B89-46A4-9E24-9FD3F4F4CF61}" type="presParOf" srcId="{9F183F76-803F-4F28-BA37-1838A2472F08}" destId="{C8FCFBFC-D108-4418-A879-28688F66BF2A}" srcOrd="0" destOrd="0" presId="urn:microsoft.com/office/officeart/2005/8/layout/process2"/>
    <dgm:cxn modelId="{60E5E0A0-8C46-4A5C-8BA2-335038B1F5EF}" type="presParOf" srcId="{9F183F76-803F-4F28-BA37-1838A2472F08}" destId="{D7285BFA-8C1A-4A75-8A90-CC0DFA9C3D50}" srcOrd="1" destOrd="0" presId="urn:microsoft.com/office/officeart/2005/8/layout/process2"/>
    <dgm:cxn modelId="{6BF892C4-71E9-4DB8-B697-1A3C5BF1C839}" type="presParOf" srcId="{D7285BFA-8C1A-4A75-8A90-CC0DFA9C3D50}" destId="{28F35DCE-0A29-4640-8DBC-F079CEA979DD}" srcOrd="0" destOrd="0" presId="urn:microsoft.com/office/officeart/2005/8/layout/process2"/>
    <dgm:cxn modelId="{62733BD2-2CE4-4C58-8B90-775CCE8FA4D4}" type="presParOf" srcId="{9F183F76-803F-4F28-BA37-1838A2472F08}" destId="{91C71D37-0EB7-46B1-AADF-E3CDA2BF56EC}" srcOrd="2" destOrd="0" presId="urn:microsoft.com/office/officeart/2005/8/layout/process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27FBF02F-78B3-4921-8CE0-7822FBDDEC8D}" type="doc">
      <dgm:prSet loTypeId="urn:microsoft.com/office/officeart/2005/8/layout/orgChart1" loCatId="hierarchy" qsTypeId="urn:microsoft.com/office/officeart/2005/8/quickstyle/simple1" qsCatId="simple" csTypeId="urn:microsoft.com/office/officeart/2005/8/colors/accent1_2" csCatId="accent1"/>
      <dgm:spPr/>
      <dgm:t>
        <a:bodyPr/>
        <a:lstStyle/>
        <a:p>
          <a:endParaRPr lang="en-AU"/>
        </a:p>
      </dgm:t>
    </dgm:pt>
    <dgm:pt modelId="{3B541207-A95B-4E7E-9743-FD95E916A818}">
      <dgm:prSet/>
      <dgm:spPr/>
      <dgm:t>
        <a:bodyPr/>
        <a:lstStyle/>
        <a:p>
          <a:pPr rtl="0"/>
          <a:r>
            <a:rPr lang="en-AU" dirty="0" smtClean="0"/>
            <a:t>Footwear</a:t>
          </a:r>
          <a:endParaRPr lang="en-AU" dirty="0"/>
        </a:p>
      </dgm:t>
    </dgm:pt>
    <dgm:pt modelId="{BAF9A321-A938-460D-BD9F-D5631E9688B7}" type="parTrans" cxnId="{C0C846C1-29C5-455A-AAF2-7FC96142F9C5}">
      <dgm:prSet/>
      <dgm:spPr/>
      <dgm:t>
        <a:bodyPr/>
        <a:lstStyle/>
        <a:p>
          <a:endParaRPr lang="en-AU"/>
        </a:p>
      </dgm:t>
    </dgm:pt>
    <dgm:pt modelId="{11DA4672-A5C6-4B9A-B94F-39210280F4FB}" type="sibTrans" cxnId="{C0C846C1-29C5-455A-AAF2-7FC96142F9C5}">
      <dgm:prSet/>
      <dgm:spPr/>
      <dgm:t>
        <a:bodyPr/>
        <a:lstStyle/>
        <a:p>
          <a:endParaRPr lang="en-AU"/>
        </a:p>
      </dgm:t>
    </dgm:pt>
    <dgm:pt modelId="{AD57605F-4D89-4A1F-AA65-80B9C9FB0D81}">
      <dgm:prSet/>
      <dgm:spPr/>
      <dgm:t>
        <a:bodyPr/>
        <a:lstStyle/>
        <a:p>
          <a:pPr rtl="0"/>
          <a:r>
            <a:rPr lang="en-AU" dirty="0" smtClean="0"/>
            <a:t>Boots</a:t>
          </a:r>
          <a:endParaRPr lang="en-AU" dirty="0"/>
        </a:p>
      </dgm:t>
    </dgm:pt>
    <dgm:pt modelId="{5A0BBCEE-43E9-4D43-9286-5AF1C1CCE72D}" type="parTrans" cxnId="{31506E1D-1846-4C44-A67A-B987D1EAD577}">
      <dgm:prSet/>
      <dgm:spPr/>
      <dgm:t>
        <a:bodyPr/>
        <a:lstStyle/>
        <a:p>
          <a:endParaRPr lang="en-AU"/>
        </a:p>
      </dgm:t>
    </dgm:pt>
    <dgm:pt modelId="{37D9229A-5CB7-4DA8-97BD-C99F337D608A}" type="sibTrans" cxnId="{31506E1D-1846-4C44-A67A-B987D1EAD577}">
      <dgm:prSet/>
      <dgm:spPr/>
      <dgm:t>
        <a:bodyPr/>
        <a:lstStyle/>
        <a:p>
          <a:endParaRPr lang="en-AU"/>
        </a:p>
      </dgm:t>
    </dgm:pt>
    <dgm:pt modelId="{657CA5A1-6D03-441B-8769-419D0FB0470F}">
      <dgm:prSet/>
      <dgm:spPr/>
      <dgm:t>
        <a:bodyPr/>
        <a:lstStyle/>
        <a:p>
          <a:pPr rtl="0"/>
          <a:r>
            <a:rPr lang="en-AU" dirty="0" smtClean="0"/>
            <a:t>Gum boots</a:t>
          </a:r>
          <a:endParaRPr lang="en-AU" dirty="0"/>
        </a:p>
      </dgm:t>
    </dgm:pt>
    <dgm:pt modelId="{6496E4B0-9D16-4E35-BEC0-1B41EA95ACF3}" type="parTrans" cxnId="{E395CAA6-44C3-4065-A18F-AF17B27A4BA7}">
      <dgm:prSet/>
      <dgm:spPr/>
      <dgm:t>
        <a:bodyPr/>
        <a:lstStyle/>
        <a:p>
          <a:endParaRPr lang="en-AU"/>
        </a:p>
      </dgm:t>
    </dgm:pt>
    <dgm:pt modelId="{5A4E81DD-F2C9-4CD8-9A92-88937E145F26}" type="sibTrans" cxnId="{E395CAA6-44C3-4065-A18F-AF17B27A4BA7}">
      <dgm:prSet/>
      <dgm:spPr/>
      <dgm:t>
        <a:bodyPr/>
        <a:lstStyle/>
        <a:p>
          <a:endParaRPr lang="en-AU"/>
        </a:p>
      </dgm:t>
    </dgm:pt>
    <dgm:pt modelId="{E441E875-DAD4-48CF-8865-A8D6B5D7507A}">
      <dgm:prSet/>
      <dgm:spPr/>
      <dgm:t>
        <a:bodyPr/>
        <a:lstStyle/>
        <a:p>
          <a:pPr rtl="0"/>
          <a:r>
            <a:rPr lang="en-AU" dirty="0" smtClean="0"/>
            <a:t>Riding boots</a:t>
          </a:r>
          <a:endParaRPr lang="en-AU" dirty="0"/>
        </a:p>
      </dgm:t>
    </dgm:pt>
    <dgm:pt modelId="{41C9296A-A296-4EF3-A3F9-F60D9534419E}" type="parTrans" cxnId="{DC8F18F4-28F8-494B-BD89-E83880611CB0}">
      <dgm:prSet/>
      <dgm:spPr/>
      <dgm:t>
        <a:bodyPr/>
        <a:lstStyle/>
        <a:p>
          <a:endParaRPr lang="en-AU"/>
        </a:p>
      </dgm:t>
    </dgm:pt>
    <dgm:pt modelId="{9C0E6BC0-340A-49AD-9496-E1910A0DA538}" type="sibTrans" cxnId="{DC8F18F4-28F8-494B-BD89-E83880611CB0}">
      <dgm:prSet/>
      <dgm:spPr/>
      <dgm:t>
        <a:bodyPr/>
        <a:lstStyle/>
        <a:p>
          <a:endParaRPr lang="en-AU"/>
        </a:p>
      </dgm:t>
    </dgm:pt>
    <dgm:pt modelId="{EE961CA6-5934-40BF-A5E8-2F64DF2E5D8A}">
      <dgm:prSet/>
      <dgm:spPr/>
      <dgm:t>
        <a:bodyPr/>
        <a:lstStyle/>
        <a:p>
          <a:pPr rtl="0"/>
          <a:r>
            <a:rPr lang="en-AU" dirty="0" smtClean="0"/>
            <a:t>Shoes</a:t>
          </a:r>
          <a:endParaRPr lang="en-AU" dirty="0"/>
        </a:p>
      </dgm:t>
    </dgm:pt>
    <dgm:pt modelId="{55966E61-336E-43FE-A8D7-8F55F272B897}" type="parTrans" cxnId="{EABC8921-DEB2-4729-BE10-5CAC5FCD3F8D}">
      <dgm:prSet/>
      <dgm:spPr/>
      <dgm:t>
        <a:bodyPr/>
        <a:lstStyle/>
        <a:p>
          <a:endParaRPr lang="en-AU"/>
        </a:p>
      </dgm:t>
    </dgm:pt>
    <dgm:pt modelId="{E6444C96-C9A2-48A7-AE8F-A96CC3F952E3}" type="sibTrans" cxnId="{EABC8921-DEB2-4729-BE10-5CAC5FCD3F8D}">
      <dgm:prSet/>
      <dgm:spPr/>
      <dgm:t>
        <a:bodyPr/>
        <a:lstStyle/>
        <a:p>
          <a:endParaRPr lang="en-AU"/>
        </a:p>
      </dgm:t>
    </dgm:pt>
    <dgm:pt modelId="{CC15F3B4-6B18-45C3-A3B3-8526211C9479}">
      <dgm:prSet/>
      <dgm:spPr/>
      <dgm:t>
        <a:bodyPr/>
        <a:lstStyle/>
        <a:p>
          <a:pPr rtl="0"/>
          <a:r>
            <a:rPr lang="en-AU" dirty="0" smtClean="0"/>
            <a:t>Sport shoes</a:t>
          </a:r>
          <a:endParaRPr lang="en-AU" dirty="0"/>
        </a:p>
      </dgm:t>
    </dgm:pt>
    <dgm:pt modelId="{BBD3E2F4-FC14-48AA-9E73-341EE0C44F30}" type="parTrans" cxnId="{E5E45DE3-88E5-4D17-A30D-AB84C5CC52B8}">
      <dgm:prSet/>
      <dgm:spPr/>
      <dgm:t>
        <a:bodyPr/>
        <a:lstStyle/>
        <a:p>
          <a:endParaRPr lang="en-AU"/>
        </a:p>
      </dgm:t>
    </dgm:pt>
    <dgm:pt modelId="{940AA493-859E-4B6A-9443-A5C5C75E9E9E}" type="sibTrans" cxnId="{E5E45DE3-88E5-4D17-A30D-AB84C5CC52B8}">
      <dgm:prSet/>
      <dgm:spPr/>
      <dgm:t>
        <a:bodyPr/>
        <a:lstStyle/>
        <a:p>
          <a:endParaRPr lang="en-AU"/>
        </a:p>
      </dgm:t>
    </dgm:pt>
    <dgm:pt modelId="{070F3D30-CF29-46C4-9C88-FA6D827CC7F4}">
      <dgm:prSet/>
      <dgm:spPr/>
      <dgm:t>
        <a:bodyPr/>
        <a:lstStyle/>
        <a:p>
          <a:pPr rtl="0"/>
          <a:r>
            <a:rPr lang="en-AU" dirty="0" smtClean="0"/>
            <a:t>Cleats/studs</a:t>
          </a:r>
          <a:endParaRPr lang="en-AU" dirty="0"/>
        </a:p>
      </dgm:t>
    </dgm:pt>
    <dgm:pt modelId="{BA1140B7-8F51-425B-A7FE-3653C483B70F}" type="parTrans" cxnId="{D0C33206-B270-4AA4-9EB7-8E1C52B75F10}">
      <dgm:prSet/>
      <dgm:spPr/>
      <dgm:t>
        <a:bodyPr/>
        <a:lstStyle/>
        <a:p>
          <a:endParaRPr lang="en-AU"/>
        </a:p>
      </dgm:t>
    </dgm:pt>
    <dgm:pt modelId="{B62359D1-6F3F-4B76-A91D-852049A34086}" type="sibTrans" cxnId="{D0C33206-B270-4AA4-9EB7-8E1C52B75F10}">
      <dgm:prSet/>
      <dgm:spPr/>
      <dgm:t>
        <a:bodyPr/>
        <a:lstStyle/>
        <a:p>
          <a:endParaRPr lang="en-AU"/>
        </a:p>
      </dgm:t>
    </dgm:pt>
    <dgm:pt modelId="{6A7401B6-12FA-41B4-BE08-09CB8FE3BFE8}">
      <dgm:prSet/>
      <dgm:spPr/>
      <dgm:t>
        <a:bodyPr/>
        <a:lstStyle/>
        <a:p>
          <a:pPr rtl="0"/>
          <a:r>
            <a:rPr lang="en-AU" dirty="0" smtClean="0"/>
            <a:t>Tennis shoes</a:t>
          </a:r>
          <a:endParaRPr lang="en-AU" dirty="0"/>
        </a:p>
      </dgm:t>
    </dgm:pt>
    <dgm:pt modelId="{BE7680FA-D00D-4CCE-AFE1-EF2B93E9FFF5}" type="parTrans" cxnId="{9285196F-176B-4912-8BB4-4AED30CBBFA4}">
      <dgm:prSet/>
      <dgm:spPr/>
      <dgm:t>
        <a:bodyPr/>
        <a:lstStyle/>
        <a:p>
          <a:endParaRPr lang="en-AU"/>
        </a:p>
      </dgm:t>
    </dgm:pt>
    <dgm:pt modelId="{EBC0A301-7A9D-4AF4-AC69-6A5027FB66C0}" type="sibTrans" cxnId="{9285196F-176B-4912-8BB4-4AED30CBBFA4}">
      <dgm:prSet/>
      <dgm:spPr/>
      <dgm:t>
        <a:bodyPr/>
        <a:lstStyle/>
        <a:p>
          <a:endParaRPr lang="en-AU"/>
        </a:p>
      </dgm:t>
    </dgm:pt>
    <dgm:pt modelId="{6C512E35-F3D3-4102-BAEE-3CFD4F94035D}">
      <dgm:prSet/>
      <dgm:spPr/>
      <dgm:t>
        <a:bodyPr/>
        <a:lstStyle/>
        <a:p>
          <a:pPr rtl="0"/>
          <a:r>
            <a:rPr lang="en-AU" dirty="0" smtClean="0"/>
            <a:t>Oxfords</a:t>
          </a:r>
          <a:endParaRPr lang="en-AU" dirty="0"/>
        </a:p>
      </dgm:t>
    </dgm:pt>
    <dgm:pt modelId="{0ACC111D-F206-4622-B820-F47845FEC38A}" type="parTrans" cxnId="{D32905D6-4ECD-42C1-A751-8A8C9E4353EE}">
      <dgm:prSet/>
      <dgm:spPr/>
      <dgm:t>
        <a:bodyPr/>
        <a:lstStyle/>
        <a:p>
          <a:endParaRPr lang="en-AU"/>
        </a:p>
      </dgm:t>
    </dgm:pt>
    <dgm:pt modelId="{7278A01E-4A9A-4041-A1F7-A63EADCBE472}" type="sibTrans" cxnId="{D32905D6-4ECD-42C1-A751-8A8C9E4353EE}">
      <dgm:prSet/>
      <dgm:spPr/>
      <dgm:t>
        <a:bodyPr/>
        <a:lstStyle/>
        <a:p>
          <a:endParaRPr lang="en-AU"/>
        </a:p>
      </dgm:t>
    </dgm:pt>
    <dgm:pt modelId="{8CA2F17C-1F0E-414A-ABFE-DA815167188B}">
      <dgm:prSet/>
      <dgm:spPr/>
      <dgm:t>
        <a:bodyPr/>
        <a:lstStyle/>
        <a:p>
          <a:pPr rtl="0"/>
          <a:r>
            <a:rPr lang="en-AU" dirty="0" smtClean="0"/>
            <a:t>Loafers</a:t>
          </a:r>
          <a:endParaRPr lang="en-AU" dirty="0"/>
        </a:p>
      </dgm:t>
    </dgm:pt>
    <dgm:pt modelId="{54786D78-D21B-49B8-8055-3238FD59DD2E}" type="parTrans" cxnId="{FE7651C7-4B50-4A64-A429-9171A9FE939B}">
      <dgm:prSet/>
      <dgm:spPr/>
      <dgm:t>
        <a:bodyPr/>
        <a:lstStyle/>
        <a:p>
          <a:endParaRPr lang="en-AU"/>
        </a:p>
      </dgm:t>
    </dgm:pt>
    <dgm:pt modelId="{9B1D3A0E-F28B-46B5-A5F8-C6E965F9E33B}" type="sibTrans" cxnId="{FE7651C7-4B50-4A64-A429-9171A9FE939B}">
      <dgm:prSet/>
      <dgm:spPr/>
      <dgm:t>
        <a:bodyPr/>
        <a:lstStyle/>
        <a:p>
          <a:endParaRPr lang="en-AU"/>
        </a:p>
      </dgm:t>
    </dgm:pt>
    <dgm:pt modelId="{E3518385-90F7-4E60-A0C3-BF13AF207131}">
      <dgm:prSet/>
      <dgm:spPr/>
      <dgm:t>
        <a:bodyPr/>
        <a:lstStyle/>
        <a:p>
          <a:pPr rtl="0"/>
          <a:r>
            <a:rPr lang="en-AU" dirty="0" smtClean="0"/>
            <a:t>Sandals</a:t>
          </a:r>
          <a:endParaRPr lang="en-AU" dirty="0"/>
        </a:p>
      </dgm:t>
    </dgm:pt>
    <dgm:pt modelId="{8310D0DE-B8C0-4F74-BE7D-DDD86E1D897F}" type="parTrans" cxnId="{527BD93C-9288-488F-92C9-B731FD72110A}">
      <dgm:prSet/>
      <dgm:spPr/>
      <dgm:t>
        <a:bodyPr/>
        <a:lstStyle/>
        <a:p>
          <a:endParaRPr lang="en-AU"/>
        </a:p>
      </dgm:t>
    </dgm:pt>
    <dgm:pt modelId="{A942D7BA-9FB0-4ADA-AC21-119DF13FD42D}" type="sibTrans" cxnId="{527BD93C-9288-488F-92C9-B731FD72110A}">
      <dgm:prSet/>
      <dgm:spPr/>
      <dgm:t>
        <a:bodyPr/>
        <a:lstStyle/>
        <a:p>
          <a:endParaRPr lang="en-AU"/>
        </a:p>
      </dgm:t>
    </dgm:pt>
    <dgm:pt modelId="{DA24CBF5-4E83-410F-991A-6573ABAE57DD}" type="pres">
      <dgm:prSet presAssocID="{27FBF02F-78B3-4921-8CE0-7822FBDDEC8D}" presName="hierChild1" presStyleCnt="0">
        <dgm:presLayoutVars>
          <dgm:orgChart val="1"/>
          <dgm:chPref val="1"/>
          <dgm:dir/>
          <dgm:animOne val="branch"/>
          <dgm:animLvl val="lvl"/>
          <dgm:resizeHandles/>
        </dgm:presLayoutVars>
      </dgm:prSet>
      <dgm:spPr/>
    </dgm:pt>
    <dgm:pt modelId="{15DD6768-C61A-4684-8A4A-B4FC3D36B24F}" type="pres">
      <dgm:prSet presAssocID="{3B541207-A95B-4E7E-9743-FD95E916A818}" presName="hierRoot1" presStyleCnt="0">
        <dgm:presLayoutVars>
          <dgm:hierBranch val="init"/>
        </dgm:presLayoutVars>
      </dgm:prSet>
      <dgm:spPr/>
    </dgm:pt>
    <dgm:pt modelId="{397F7362-DC82-471F-8F83-8BEBCD11C419}" type="pres">
      <dgm:prSet presAssocID="{3B541207-A95B-4E7E-9743-FD95E916A818}" presName="rootComposite1" presStyleCnt="0"/>
      <dgm:spPr/>
    </dgm:pt>
    <dgm:pt modelId="{B005480F-BE79-4DCC-9CA7-D6CD26E332D8}" type="pres">
      <dgm:prSet presAssocID="{3B541207-A95B-4E7E-9743-FD95E916A818}" presName="rootText1" presStyleLbl="node0" presStyleIdx="0" presStyleCnt="1">
        <dgm:presLayoutVars>
          <dgm:chPref val="3"/>
        </dgm:presLayoutVars>
      </dgm:prSet>
      <dgm:spPr/>
    </dgm:pt>
    <dgm:pt modelId="{6D4F2BA1-DF5C-4EC0-8661-BECDE9589351}" type="pres">
      <dgm:prSet presAssocID="{3B541207-A95B-4E7E-9743-FD95E916A818}" presName="rootConnector1" presStyleLbl="node1" presStyleIdx="0" presStyleCnt="0"/>
      <dgm:spPr/>
    </dgm:pt>
    <dgm:pt modelId="{8E467B38-71C9-49FD-827B-10E26EEAD30A}" type="pres">
      <dgm:prSet presAssocID="{3B541207-A95B-4E7E-9743-FD95E916A818}" presName="hierChild2" presStyleCnt="0"/>
      <dgm:spPr/>
    </dgm:pt>
    <dgm:pt modelId="{718DB319-1F91-44DD-A41D-55C6A0A3E65B}" type="pres">
      <dgm:prSet presAssocID="{5A0BBCEE-43E9-4D43-9286-5AF1C1CCE72D}" presName="Name37" presStyleLbl="parChTrans1D2" presStyleIdx="0" presStyleCnt="3"/>
      <dgm:spPr/>
    </dgm:pt>
    <dgm:pt modelId="{6B59AB72-4760-4802-9CE7-60BD0EF2EA5A}" type="pres">
      <dgm:prSet presAssocID="{AD57605F-4D89-4A1F-AA65-80B9C9FB0D81}" presName="hierRoot2" presStyleCnt="0">
        <dgm:presLayoutVars>
          <dgm:hierBranch val="init"/>
        </dgm:presLayoutVars>
      </dgm:prSet>
      <dgm:spPr/>
    </dgm:pt>
    <dgm:pt modelId="{C20667CB-D5FA-4013-8AC3-1D19E13A865A}" type="pres">
      <dgm:prSet presAssocID="{AD57605F-4D89-4A1F-AA65-80B9C9FB0D81}" presName="rootComposite" presStyleCnt="0"/>
      <dgm:spPr/>
    </dgm:pt>
    <dgm:pt modelId="{800F42FF-E3A8-4E13-ACE6-07D1E3EF10C7}" type="pres">
      <dgm:prSet presAssocID="{AD57605F-4D89-4A1F-AA65-80B9C9FB0D81}" presName="rootText" presStyleLbl="node2" presStyleIdx="0" presStyleCnt="3">
        <dgm:presLayoutVars>
          <dgm:chPref val="3"/>
        </dgm:presLayoutVars>
      </dgm:prSet>
      <dgm:spPr/>
    </dgm:pt>
    <dgm:pt modelId="{BA27A6FB-35C7-485D-B0AB-94858A34EF34}" type="pres">
      <dgm:prSet presAssocID="{AD57605F-4D89-4A1F-AA65-80B9C9FB0D81}" presName="rootConnector" presStyleLbl="node2" presStyleIdx="0" presStyleCnt="3"/>
      <dgm:spPr/>
    </dgm:pt>
    <dgm:pt modelId="{5C5A146A-B3E8-4D7D-AA11-6020AB249CCA}" type="pres">
      <dgm:prSet presAssocID="{AD57605F-4D89-4A1F-AA65-80B9C9FB0D81}" presName="hierChild4" presStyleCnt="0"/>
      <dgm:spPr/>
    </dgm:pt>
    <dgm:pt modelId="{3B153BEB-5545-4629-B9E9-FBA5E638AAEE}" type="pres">
      <dgm:prSet presAssocID="{6496E4B0-9D16-4E35-BEC0-1B41EA95ACF3}" presName="Name37" presStyleLbl="parChTrans1D3" presStyleIdx="0" presStyleCnt="5"/>
      <dgm:spPr/>
    </dgm:pt>
    <dgm:pt modelId="{87F74FA6-E258-4804-9C0C-A4E0AC2F0342}" type="pres">
      <dgm:prSet presAssocID="{657CA5A1-6D03-441B-8769-419D0FB0470F}" presName="hierRoot2" presStyleCnt="0">
        <dgm:presLayoutVars>
          <dgm:hierBranch val="init"/>
        </dgm:presLayoutVars>
      </dgm:prSet>
      <dgm:spPr/>
    </dgm:pt>
    <dgm:pt modelId="{29D10AA0-7B27-487D-BD17-E2D642372E6F}" type="pres">
      <dgm:prSet presAssocID="{657CA5A1-6D03-441B-8769-419D0FB0470F}" presName="rootComposite" presStyleCnt="0"/>
      <dgm:spPr/>
    </dgm:pt>
    <dgm:pt modelId="{9DB9DF7D-3B0B-490F-A72A-9574A6E0A75F}" type="pres">
      <dgm:prSet presAssocID="{657CA5A1-6D03-441B-8769-419D0FB0470F}" presName="rootText" presStyleLbl="node3" presStyleIdx="0" presStyleCnt="5">
        <dgm:presLayoutVars>
          <dgm:chPref val="3"/>
        </dgm:presLayoutVars>
      </dgm:prSet>
      <dgm:spPr/>
    </dgm:pt>
    <dgm:pt modelId="{F7CE1965-3568-4881-9E33-A68CD1B13337}" type="pres">
      <dgm:prSet presAssocID="{657CA5A1-6D03-441B-8769-419D0FB0470F}" presName="rootConnector" presStyleLbl="node3" presStyleIdx="0" presStyleCnt="5"/>
      <dgm:spPr/>
    </dgm:pt>
    <dgm:pt modelId="{B4643061-C2D7-40BC-AB01-01A690731358}" type="pres">
      <dgm:prSet presAssocID="{657CA5A1-6D03-441B-8769-419D0FB0470F}" presName="hierChild4" presStyleCnt="0"/>
      <dgm:spPr/>
    </dgm:pt>
    <dgm:pt modelId="{9D7BAB3B-87ED-4EBE-80B2-29675708BD6F}" type="pres">
      <dgm:prSet presAssocID="{657CA5A1-6D03-441B-8769-419D0FB0470F}" presName="hierChild5" presStyleCnt="0"/>
      <dgm:spPr/>
    </dgm:pt>
    <dgm:pt modelId="{F1E19E18-0EE1-4EE0-A5A8-B2D13E7EAD07}" type="pres">
      <dgm:prSet presAssocID="{41C9296A-A296-4EF3-A3F9-F60D9534419E}" presName="Name37" presStyleLbl="parChTrans1D3" presStyleIdx="1" presStyleCnt="5"/>
      <dgm:spPr/>
    </dgm:pt>
    <dgm:pt modelId="{375671E0-606A-4B87-A8A8-2EA7C2CA63DE}" type="pres">
      <dgm:prSet presAssocID="{E441E875-DAD4-48CF-8865-A8D6B5D7507A}" presName="hierRoot2" presStyleCnt="0">
        <dgm:presLayoutVars>
          <dgm:hierBranch val="init"/>
        </dgm:presLayoutVars>
      </dgm:prSet>
      <dgm:spPr/>
    </dgm:pt>
    <dgm:pt modelId="{33B3A568-66DB-4B30-9613-CD5B0CCF23D2}" type="pres">
      <dgm:prSet presAssocID="{E441E875-DAD4-48CF-8865-A8D6B5D7507A}" presName="rootComposite" presStyleCnt="0"/>
      <dgm:spPr/>
    </dgm:pt>
    <dgm:pt modelId="{211A9119-DABE-42DC-9463-20EEAD34CDB4}" type="pres">
      <dgm:prSet presAssocID="{E441E875-DAD4-48CF-8865-A8D6B5D7507A}" presName="rootText" presStyleLbl="node3" presStyleIdx="1" presStyleCnt="5">
        <dgm:presLayoutVars>
          <dgm:chPref val="3"/>
        </dgm:presLayoutVars>
      </dgm:prSet>
      <dgm:spPr/>
    </dgm:pt>
    <dgm:pt modelId="{3883A0ED-AC65-4774-BCF6-9D4F601CFD9D}" type="pres">
      <dgm:prSet presAssocID="{E441E875-DAD4-48CF-8865-A8D6B5D7507A}" presName="rootConnector" presStyleLbl="node3" presStyleIdx="1" presStyleCnt="5"/>
      <dgm:spPr/>
    </dgm:pt>
    <dgm:pt modelId="{50FE4508-F086-4AD7-8802-F8A512E6B055}" type="pres">
      <dgm:prSet presAssocID="{E441E875-DAD4-48CF-8865-A8D6B5D7507A}" presName="hierChild4" presStyleCnt="0"/>
      <dgm:spPr/>
    </dgm:pt>
    <dgm:pt modelId="{800CEF4B-26A6-49A2-BDA6-41812587241F}" type="pres">
      <dgm:prSet presAssocID="{E441E875-DAD4-48CF-8865-A8D6B5D7507A}" presName="hierChild5" presStyleCnt="0"/>
      <dgm:spPr/>
    </dgm:pt>
    <dgm:pt modelId="{BAFECE37-E1C3-41BB-84A0-72CA4AB3BB5D}" type="pres">
      <dgm:prSet presAssocID="{AD57605F-4D89-4A1F-AA65-80B9C9FB0D81}" presName="hierChild5" presStyleCnt="0"/>
      <dgm:spPr/>
    </dgm:pt>
    <dgm:pt modelId="{F5E15208-5984-495B-928C-39BD0D86639F}" type="pres">
      <dgm:prSet presAssocID="{55966E61-336E-43FE-A8D7-8F55F272B897}" presName="Name37" presStyleLbl="parChTrans1D2" presStyleIdx="1" presStyleCnt="3"/>
      <dgm:spPr/>
    </dgm:pt>
    <dgm:pt modelId="{3D266457-14BD-4F8E-B049-13A776B9567E}" type="pres">
      <dgm:prSet presAssocID="{EE961CA6-5934-40BF-A5E8-2F64DF2E5D8A}" presName="hierRoot2" presStyleCnt="0">
        <dgm:presLayoutVars>
          <dgm:hierBranch val="init"/>
        </dgm:presLayoutVars>
      </dgm:prSet>
      <dgm:spPr/>
    </dgm:pt>
    <dgm:pt modelId="{5F32C783-0CA5-4F6A-A1AB-9785B324E22C}" type="pres">
      <dgm:prSet presAssocID="{EE961CA6-5934-40BF-A5E8-2F64DF2E5D8A}" presName="rootComposite" presStyleCnt="0"/>
      <dgm:spPr/>
    </dgm:pt>
    <dgm:pt modelId="{BDFD7D04-7865-4A3F-903C-135CF1BC0D1F}" type="pres">
      <dgm:prSet presAssocID="{EE961CA6-5934-40BF-A5E8-2F64DF2E5D8A}" presName="rootText" presStyleLbl="node2" presStyleIdx="1" presStyleCnt="3">
        <dgm:presLayoutVars>
          <dgm:chPref val="3"/>
        </dgm:presLayoutVars>
      </dgm:prSet>
      <dgm:spPr/>
    </dgm:pt>
    <dgm:pt modelId="{BA55329C-AEA9-434A-B1C3-3380E921588B}" type="pres">
      <dgm:prSet presAssocID="{EE961CA6-5934-40BF-A5E8-2F64DF2E5D8A}" presName="rootConnector" presStyleLbl="node2" presStyleIdx="1" presStyleCnt="3"/>
      <dgm:spPr/>
    </dgm:pt>
    <dgm:pt modelId="{DC7BBFBE-38A3-498C-863C-5CFE6CD977CF}" type="pres">
      <dgm:prSet presAssocID="{EE961CA6-5934-40BF-A5E8-2F64DF2E5D8A}" presName="hierChild4" presStyleCnt="0"/>
      <dgm:spPr/>
    </dgm:pt>
    <dgm:pt modelId="{7FD2320B-C8E1-4B64-8C49-E9B4A3134F77}" type="pres">
      <dgm:prSet presAssocID="{BBD3E2F4-FC14-48AA-9E73-341EE0C44F30}" presName="Name37" presStyleLbl="parChTrans1D3" presStyleIdx="2" presStyleCnt="5"/>
      <dgm:spPr/>
    </dgm:pt>
    <dgm:pt modelId="{F8B3056B-121F-44D1-9A72-6F7BC6BAB2F4}" type="pres">
      <dgm:prSet presAssocID="{CC15F3B4-6B18-45C3-A3B3-8526211C9479}" presName="hierRoot2" presStyleCnt="0">
        <dgm:presLayoutVars>
          <dgm:hierBranch val="init"/>
        </dgm:presLayoutVars>
      </dgm:prSet>
      <dgm:spPr/>
    </dgm:pt>
    <dgm:pt modelId="{8259FB25-6EA0-4D7B-BC44-39595D50E4BF}" type="pres">
      <dgm:prSet presAssocID="{CC15F3B4-6B18-45C3-A3B3-8526211C9479}" presName="rootComposite" presStyleCnt="0"/>
      <dgm:spPr/>
    </dgm:pt>
    <dgm:pt modelId="{1025872A-C567-441F-9EF8-E5B4F29D6AB6}" type="pres">
      <dgm:prSet presAssocID="{CC15F3B4-6B18-45C3-A3B3-8526211C9479}" presName="rootText" presStyleLbl="node3" presStyleIdx="2" presStyleCnt="5">
        <dgm:presLayoutVars>
          <dgm:chPref val="3"/>
        </dgm:presLayoutVars>
      </dgm:prSet>
      <dgm:spPr/>
    </dgm:pt>
    <dgm:pt modelId="{D24EC1AB-D6F8-4E02-AAB3-34174C7D9C26}" type="pres">
      <dgm:prSet presAssocID="{CC15F3B4-6B18-45C3-A3B3-8526211C9479}" presName="rootConnector" presStyleLbl="node3" presStyleIdx="2" presStyleCnt="5"/>
      <dgm:spPr/>
    </dgm:pt>
    <dgm:pt modelId="{E2D651A7-DDEC-4353-B8A1-DBD20DFFC079}" type="pres">
      <dgm:prSet presAssocID="{CC15F3B4-6B18-45C3-A3B3-8526211C9479}" presName="hierChild4" presStyleCnt="0"/>
      <dgm:spPr/>
    </dgm:pt>
    <dgm:pt modelId="{92228859-3C95-4AF0-ABBA-B690F3B5E5B2}" type="pres">
      <dgm:prSet presAssocID="{BA1140B7-8F51-425B-A7FE-3653C483B70F}" presName="Name37" presStyleLbl="parChTrans1D4" presStyleIdx="0" presStyleCnt="2"/>
      <dgm:spPr/>
    </dgm:pt>
    <dgm:pt modelId="{260BC5DC-6919-4534-996A-565B85428659}" type="pres">
      <dgm:prSet presAssocID="{070F3D30-CF29-46C4-9C88-FA6D827CC7F4}" presName="hierRoot2" presStyleCnt="0">
        <dgm:presLayoutVars>
          <dgm:hierBranch val="init"/>
        </dgm:presLayoutVars>
      </dgm:prSet>
      <dgm:spPr/>
    </dgm:pt>
    <dgm:pt modelId="{9937B6E6-A959-4BE2-918E-369BFC0E1ED9}" type="pres">
      <dgm:prSet presAssocID="{070F3D30-CF29-46C4-9C88-FA6D827CC7F4}" presName="rootComposite" presStyleCnt="0"/>
      <dgm:spPr/>
    </dgm:pt>
    <dgm:pt modelId="{2BB17D5D-FF0F-44E1-93CC-F04CE1A26E1E}" type="pres">
      <dgm:prSet presAssocID="{070F3D30-CF29-46C4-9C88-FA6D827CC7F4}" presName="rootText" presStyleLbl="node4" presStyleIdx="0" presStyleCnt="2">
        <dgm:presLayoutVars>
          <dgm:chPref val="3"/>
        </dgm:presLayoutVars>
      </dgm:prSet>
      <dgm:spPr/>
    </dgm:pt>
    <dgm:pt modelId="{A10D7AE5-6EBC-4FAB-B52F-0831F9BE454A}" type="pres">
      <dgm:prSet presAssocID="{070F3D30-CF29-46C4-9C88-FA6D827CC7F4}" presName="rootConnector" presStyleLbl="node4" presStyleIdx="0" presStyleCnt="2"/>
      <dgm:spPr/>
    </dgm:pt>
    <dgm:pt modelId="{354EDB29-D05C-4688-8421-61CA8C22F7DB}" type="pres">
      <dgm:prSet presAssocID="{070F3D30-CF29-46C4-9C88-FA6D827CC7F4}" presName="hierChild4" presStyleCnt="0"/>
      <dgm:spPr/>
    </dgm:pt>
    <dgm:pt modelId="{CFFA18D4-4921-4DC3-BEE9-DE1994B47AD0}" type="pres">
      <dgm:prSet presAssocID="{070F3D30-CF29-46C4-9C88-FA6D827CC7F4}" presName="hierChild5" presStyleCnt="0"/>
      <dgm:spPr/>
    </dgm:pt>
    <dgm:pt modelId="{D139219F-8F2F-44AB-A6EB-C4345CA1F306}" type="pres">
      <dgm:prSet presAssocID="{BE7680FA-D00D-4CCE-AFE1-EF2B93E9FFF5}" presName="Name37" presStyleLbl="parChTrans1D4" presStyleIdx="1" presStyleCnt="2"/>
      <dgm:spPr/>
    </dgm:pt>
    <dgm:pt modelId="{FFF8F1D9-FCA6-40FB-A548-D24F1B6B602C}" type="pres">
      <dgm:prSet presAssocID="{6A7401B6-12FA-41B4-BE08-09CB8FE3BFE8}" presName="hierRoot2" presStyleCnt="0">
        <dgm:presLayoutVars>
          <dgm:hierBranch val="init"/>
        </dgm:presLayoutVars>
      </dgm:prSet>
      <dgm:spPr/>
    </dgm:pt>
    <dgm:pt modelId="{367DCD4E-D0A1-4606-B841-D267B7D5AA69}" type="pres">
      <dgm:prSet presAssocID="{6A7401B6-12FA-41B4-BE08-09CB8FE3BFE8}" presName="rootComposite" presStyleCnt="0"/>
      <dgm:spPr/>
    </dgm:pt>
    <dgm:pt modelId="{1E28399C-6E67-4A8C-A94E-4C2EA5DBCD97}" type="pres">
      <dgm:prSet presAssocID="{6A7401B6-12FA-41B4-BE08-09CB8FE3BFE8}" presName="rootText" presStyleLbl="node4" presStyleIdx="1" presStyleCnt="2">
        <dgm:presLayoutVars>
          <dgm:chPref val="3"/>
        </dgm:presLayoutVars>
      </dgm:prSet>
      <dgm:spPr/>
    </dgm:pt>
    <dgm:pt modelId="{397F8547-E1C6-4A04-B88A-CE469597A93E}" type="pres">
      <dgm:prSet presAssocID="{6A7401B6-12FA-41B4-BE08-09CB8FE3BFE8}" presName="rootConnector" presStyleLbl="node4" presStyleIdx="1" presStyleCnt="2"/>
      <dgm:spPr/>
    </dgm:pt>
    <dgm:pt modelId="{1ED2CCF4-77DC-4D25-B0EA-79015C0156EB}" type="pres">
      <dgm:prSet presAssocID="{6A7401B6-12FA-41B4-BE08-09CB8FE3BFE8}" presName="hierChild4" presStyleCnt="0"/>
      <dgm:spPr/>
    </dgm:pt>
    <dgm:pt modelId="{8AF34D82-D8E9-42D9-A566-177277FA6775}" type="pres">
      <dgm:prSet presAssocID="{6A7401B6-12FA-41B4-BE08-09CB8FE3BFE8}" presName="hierChild5" presStyleCnt="0"/>
      <dgm:spPr/>
    </dgm:pt>
    <dgm:pt modelId="{27CF154C-040F-4148-9F85-FF6AF9CE3486}" type="pres">
      <dgm:prSet presAssocID="{CC15F3B4-6B18-45C3-A3B3-8526211C9479}" presName="hierChild5" presStyleCnt="0"/>
      <dgm:spPr/>
    </dgm:pt>
    <dgm:pt modelId="{DFE189B5-09E0-441C-A9DB-08E47B609A31}" type="pres">
      <dgm:prSet presAssocID="{0ACC111D-F206-4622-B820-F47845FEC38A}" presName="Name37" presStyleLbl="parChTrans1D3" presStyleIdx="3" presStyleCnt="5"/>
      <dgm:spPr/>
    </dgm:pt>
    <dgm:pt modelId="{0E9D9281-621D-4CFC-B76C-B278A865092E}" type="pres">
      <dgm:prSet presAssocID="{6C512E35-F3D3-4102-BAEE-3CFD4F94035D}" presName="hierRoot2" presStyleCnt="0">
        <dgm:presLayoutVars>
          <dgm:hierBranch val="init"/>
        </dgm:presLayoutVars>
      </dgm:prSet>
      <dgm:spPr/>
    </dgm:pt>
    <dgm:pt modelId="{E3D206D1-A86E-46C3-A504-0FE9ACB5257D}" type="pres">
      <dgm:prSet presAssocID="{6C512E35-F3D3-4102-BAEE-3CFD4F94035D}" presName="rootComposite" presStyleCnt="0"/>
      <dgm:spPr/>
    </dgm:pt>
    <dgm:pt modelId="{74FC9727-1C2F-4B5F-824B-3DCFE194205B}" type="pres">
      <dgm:prSet presAssocID="{6C512E35-F3D3-4102-BAEE-3CFD4F94035D}" presName="rootText" presStyleLbl="node3" presStyleIdx="3" presStyleCnt="5">
        <dgm:presLayoutVars>
          <dgm:chPref val="3"/>
        </dgm:presLayoutVars>
      </dgm:prSet>
      <dgm:spPr/>
    </dgm:pt>
    <dgm:pt modelId="{78558780-F3F0-4E00-BCD7-2E1B40A92E5A}" type="pres">
      <dgm:prSet presAssocID="{6C512E35-F3D3-4102-BAEE-3CFD4F94035D}" presName="rootConnector" presStyleLbl="node3" presStyleIdx="3" presStyleCnt="5"/>
      <dgm:spPr/>
    </dgm:pt>
    <dgm:pt modelId="{9BC0B281-0112-4E6E-9EC9-78C27E978924}" type="pres">
      <dgm:prSet presAssocID="{6C512E35-F3D3-4102-BAEE-3CFD4F94035D}" presName="hierChild4" presStyleCnt="0"/>
      <dgm:spPr/>
    </dgm:pt>
    <dgm:pt modelId="{72613A18-8F44-4D99-AAAC-7D9C5C25AFF7}" type="pres">
      <dgm:prSet presAssocID="{6C512E35-F3D3-4102-BAEE-3CFD4F94035D}" presName="hierChild5" presStyleCnt="0"/>
      <dgm:spPr/>
    </dgm:pt>
    <dgm:pt modelId="{9B0A646E-D553-416E-9936-9B76DE277C45}" type="pres">
      <dgm:prSet presAssocID="{54786D78-D21B-49B8-8055-3238FD59DD2E}" presName="Name37" presStyleLbl="parChTrans1D3" presStyleIdx="4" presStyleCnt="5"/>
      <dgm:spPr/>
    </dgm:pt>
    <dgm:pt modelId="{C134EAEE-3EB3-4632-A075-265FB439B550}" type="pres">
      <dgm:prSet presAssocID="{8CA2F17C-1F0E-414A-ABFE-DA815167188B}" presName="hierRoot2" presStyleCnt="0">
        <dgm:presLayoutVars>
          <dgm:hierBranch val="init"/>
        </dgm:presLayoutVars>
      </dgm:prSet>
      <dgm:spPr/>
    </dgm:pt>
    <dgm:pt modelId="{13AFB7CA-5316-4F65-880F-492B9518F5D6}" type="pres">
      <dgm:prSet presAssocID="{8CA2F17C-1F0E-414A-ABFE-DA815167188B}" presName="rootComposite" presStyleCnt="0"/>
      <dgm:spPr/>
    </dgm:pt>
    <dgm:pt modelId="{C7F49A38-C380-4C51-B42C-420BFBC772F0}" type="pres">
      <dgm:prSet presAssocID="{8CA2F17C-1F0E-414A-ABFE-DA815167188B}" presName="rootText" presStyleLbl="node3" presStyleIdx="4" presStyleCnt="5">
        <dgm:presLayoutVars>
          <dgm:chPref val="3"/>
        </dgm:presLayoutVars>
      </dgm:prSet>
      <dgm:spPr/>
    </dgm:pt>
    <dgm:pt modelId="{AAC641D0-6AC0-4C12-8468-D9584E55829C}" type="pres">
      <dgm:prSet presAssocID="{8CA2F17C-1F0E-414A-ABFE-DA815167188B}" presName="rootConnector" presStyleLbl="node3" presStyleIdx="4" presStyleCnt="5"/>
      <dgm:spPr/>
    </dgm:pt>
    <dgm:pt modelId="{2B7BFC29-13EA-411B-9B7A-C2C1071A4430}" type="pres">
      <dgm:prSet presAssocID="{8CA2F17C-1F0E-414A-ABFE-DA815167188B}" presName="hierChild4" presStyleCnt="0"/>
      <dgm:spPr/>
    </dgm:pt>
    <dgm:pt modelId="{083513D4-95AC-4885-A4C5-6CD321FFA34C}" type="pres">
      <dgm:prSet presAssocID="{8CA2F17C-1F0E-414A-ABFE-DA815167188B}" presName="hierChild5" presStyleCnt="0"/>
      <dgm:spPr/>
    </dgm:pt>
    <dgm:pt modelId="{87111ACB-DD72-4FDA-B4B3-91F432AD6F69}" type="pres">
      <dgm:prSet presAssocID="{EE961CA6-5934-40BF-A5E8-2F64DF2E5D8A}" presName="hierChild5" presStyleCnt="0"/>
      <dgm:spPr/>
    </dgm:pt>
    <dgm:pt modelId="{559B0E5E-34EF-4EE0-AEDA-322C8EE33E0B}" type="pres">
      <dgm:prSet presAssocID="{8310D0DE-B8C0-4F74-BE7D-DDD86E1D897F}" presName="Name37" presStyleLbl="parChTrans1D2" presStyleIdx="2" presStyleCnt="3"/>
      <dgm:spPr/>
    </dgm:pt>
    <dgm:pt modelId="{567BBBCE-1381-42E3-A03B-992D94F964D2}" type="pres">
      <dgm:prSet presAssocID="{E3518385-90F7-4E60-A0C3-BF13AF207131}" presName="hierRoot2" presStyleCnt="0">
        <dgm:presLayoutVars>
          <dgm:hierBranch val="init"/>
        </dgm:presLayoutVars>
      </dgm:prSet>
      <dgm:spPr/>
    </dgm:pt>
    <dgm:pt modelId="{5783661D-90D7-4484-A8F3-846C9976A752}" type="pres">
      <dgm:prSet presAssocID="{E3518385-90F7-4E60-A0C3-BF13AF207131}" presName="rootComposite" presStyleCnt="0"/>
      <dgm:spPr/>
    </dgm:pt>
    <dgm:pt modelId="{E77D0149-B423-4B67-88F6-1C9C3D01530B}" type="pres">
      <dgm:prSet presAssocID="{E3518385-90F7-4E60-A0C3-BF13AF207131}" presName="rootText" presStyleLbl="node2" presStyleIdx="2" presStyleCnt="3">
        <dgm:presLayoutVars>
          <dgm:chPref val="3"/>
        </dgm:presLayoutVars>
      </dgm:prSet>
      <dgm:spPr/>
    </dgm:pt>
    <dgm:pt modelId="{14323191-9941-4B1B-AB49-A799CAF7F8A5}" type="pres">
      <dgm:prSet presAssocID="{E3518385-90F7-4E60-A0C3-BF13AF207131}" presName="rootConnector" presStyleLbl="node2" presStyleIdx="2" presStyleCnt="3"/>
      <dgm:spPr/>
    </dgm:pt>
    <dgm:pt modelId="{111CDD39-12A6-4407-B366-C5D38192C113}" type="pres">
      <dgm:prSet presAssocID="{E3518385-90F7-4E60-A0C3-BF13AF207131}" presName="hierChild4" presStyleCnt="0"/>
      <dgm:spPr/>
    </dgm:pt>
    <dgm:pt modelId="{129132D8-B37A-422C-95AA-FF4D05313A06}" type="pres">
      <dgm:prSet presAssocID="{E3518385-90F7-4E60-A0C3-BF13AF207131}" presName="hierChild5" presStyleCnt="0"/>
      <dgm:spPr/>
    </dgm:pt>
    <dgm:pt modelId="{840A38BD-4835-4C89-89CE-785C262A728E}" type="pres">
      <dgm:prSet presAssocID="{3B541207-A95B-4E7E-9743-FD95E916A818}" presName="hierChild3" presStyleCnt="0"/>
      <dgm:spPr/>
    </dgm:pt>
  </dgm:ptLst>
  <dgm:cxnLst>
    <dgm:cxn modelId="{DDAD6AE1-3293-46A2-8C4E-A46D8AD07387}" type="presOf" srcId="{54786D78-D21B-49B8-8055-3238FD59DD2E}" destId="{9B0A646E-D553-416E-9936-9B76DE277C45}" srcOrd="0" destOrd="0" presId="urn:microsoft.com/office/officeart/2005/8/layout/orgChart1"/>
    <dgm:cxn modelId="{85EBEBCD-E7E4-4084-811C-3E01056A8A4C}" type="presOf" srcId="{657CA5A1-6D03-441B-8769-419D0FB0470F}" destId="{9DB9DF7D-3B0B-490F-A72A-9574A6E0A75F}" srcOrd="0" destOrd="0" presId="urn:microsoft.com/office/officeart/2005/8/layout/orgChart1"/>
    <dgm:cxn modelId="{4BF27449-7638-4CFE-8E9D-A168BA0D208E}" type="presOf" srcId="{3B541207-A95B-4E7E-9743-FD95E916A818}" destId="{6D4F2BA1-DF5C-4EC0-8661-BECDE9589351}" srcOrd="1" destOrd="0" presId="urn:microsoft.com/office/officeart/2005/8/layout/orgChart1"/>
    <dgm:cxn modelId="{527BD93C-9288-488F-92C9-B731FD72110A}" srcId="{3B541207-A95B-4E7E-9743-FD95E916A818}" destId="{E3518385-90F7-4E60-A0C3-BF13AF207131}" srcOrd="2" destOrd="0" parTransId="{8310D0DE-B8C0-4F74-BE7D-DDD86E1D897F}" sibTransId="{A942D7BA-9FB0-4ADA-AC21-119DF13FD42D}"/>
    <dgm:cxn modelId="{CF969300-513C-44A3-B2F4-7799C1DA2F94}" type="presOf" srcId="{CC15F3B4-6B18-45C3-A3B3-8526211C9479}" destId="{D24EC1AB-D6F8-4E02-AAB3-34174C7D9C26}" srcOrd="1" destOrd="0" presId="urn:microsoft.com/office/officeart/2005/8/layout/orgChart1"/>
    <dgm:cxn modelId="{6C410AF6-C462-4D6A-85CB-3D22CB8C8D2B}" type="presOf" srcId="{8CA2F17C-1F0E-414A-ABFE-DA815167188B}" destId="{C7F49A38-C380-4C51-B42C-420BFBC772F0}" srcOrd="0" destOrd="0" presId="urn:microsoft.com/office/officeart/2005/8/layout/orgChart1"/>
    <dgm:cxn modelId="{C50E3B76-169E-4750-89DD-963B35DA478D}" type="presOf" srcId="{E3518385-90F7-4E60-A0C3-BF13AF207131}" destId="{E77D0149-B423-4B67-88F6-1C9C3D01530B}" srcOrd="0" destOrd="0" presId="urn:microsoft.com/office/officeart/2005/8/layout/orgChart1"/>
    <dgm:cxn modelId="{33F91988-18D2-49E9-A461-3E04BD048A64}" type="presOf" srcId="{3B541207-A95B-4E7E-9743-FD95E916A818}" destId="{B005480F-BE79-4DCC-9CA7-D6CD26E332D8}" srcOrd="0" destOrd="0" presId="urn:microsoft.com/office/officeart/2005/8/layout/orgChart1"/>
    <dgm:cxn modelId="{B35C624C-66BB-4F21-AF0D-6392C9F7AC84}" type="presOf" srcId="{41C9296A-A296-4EF3-A3F9-F60D9534419E}" destId="{F1E19E18-0EE1-4EE0-A5A8-B2D13E7EAD07}" srcOrd="0" destOrd="0" presId="urn:microsoft.com/office/officeart/2005/8/layout/orgChart1"/>
    <dgm:cxn modelId="{0A3F44CB-B93D-4974-8DE6-F0268BE48815}" type="presOf" srcId="{AD57605F-4D89-4A1F-AA65-80B9C9FB0D81}" destId="{BA27A6FB-35C7-485D-B0AB-94858A34EF34}" srcOrd="1" destOrd="0" presId="urn:microsoft.com/office/officeart/2005/8/layout/orgChart1"/>
    <dgm:cxn modelId="{C98FEA92-62A4-4D2E-8424-86506BF07505}" type="presOf" srcId="{E441E875-DAD4-48CF-8865-A8D6B5D7507A}" destId="{3883A0ED-AC65-4774-BCF6-9D4F601CFD9D}" srcOrd="1" destOrd="0" presId="urn:microsoft.com/office/officeart/2005/8/layout/orgChart1"/>
    <dgm:cxn modelId="{81EEB98C-B6F4-4B5E-B5F2-AE2C3608440C}" type="presOf" srcId="{EE961CA6-5934-40BF-A5E8-2F64DF2E5D8A}" destId="{BDFD7D04-7865-4A3F-903C-135CF1BC0D1F}" srcOrd="0" destOrd="0" presId="urn:microsoft.com/office/officeart/2005/8/layout/orgChart1"/>
    <dgm:cxn modelId="{2E505EC0-F6E1-42FD-8781-71295C04E86E}" type="presOf" srcId="{070F3D30-CF29-46C4-9C88-FA6D827CC7F4}" destId="{2BB17D5D-FF0F-44E1-93CC-F04CE1A26E1E}" srcOrd="0" destOrd="0" presId="urn:microsoft.com/office/officeart/2005/8/layout/orgChart1"/>
    <dgm:cxn modelId="{DC8F18F4-28F8-494B-BD89-E83880611CB0}" srcId="{AD57605F-4D89-4A1F-AA65-80B9C9FB0D81}" destId="{E441E875-DAD4-48CF-8865-A8D6B5D7507A}" srcOrd="1" destOrd="0" parTransId="{41C9296A-A296-4EF3-A3F9-F60D9534419E}" sibTransId="{9C0E6BC0-340A-49AD-9496-E1910A0DA538}"/>
    <dgm:cxn modelId="{1F3E0D85-326C-4850-B70E-B002E65CE402}" type="presOf" srcId="{8CA2F17C-1F0E-414A-ABFE-DA815167188B}" destId="{AAC641D0-6AC0-4C12-8468-D9584E55829C}" srcOrd="1" destOrd="0" presId="urn:microsoft.com/office/officeart/2005/8/layout/orgChart1"/>
    <dgm:cxn modelId="{31506E1D-1846-4C44-A67A-B987D1EAD577}" srcId="{3B541207-A95B-4E7E-9743-FD95E916A818}" destId="{AD57605F-4D89-4A1F-AA65-80B9C9FB0D81}" srcOrd="0" destOrd="0" parTransId="{5A0BBCEE-43E9-4D43-9286-5AF1C1CCE72D}" sibTransId="{37D9229A-5CB7-4DA8-97BD-C99F337D608A}"/>
    <dgm:cxn modelId="{B0231578-3D2F-4196-BA25-B96D8743492E}" type="presOf" srcId="{6C512E35-F3D3-4102-BAEE-3CFD4F94035D}" destId="{78558780-F3F0-4E00-BCD7-2E1B40A92E5A}" srcOrd="1" destOrd="0" presId="urn:microsoft.com/office/officeart/2005/8/layout/orgChart1"/>
    <dgm:cxn modelId="{610A8868-8EFA-4195-BC63-AD1B28294463}" type="presOf" srcId="{657CA5A1-6D03-441B-8769-419D0FB0470F}" destId="{F7CE1965-3568-4881-9E33-A68CD1B13337}" srcOrd="1" destOrd="0" presId="urn:microsoft.com/office/officeart/2005/8/layout/orgChart1"/>
    <dgm:cxn modelId="{D0C33206-B270-4AA4-9EB7-8E1C52B75F10}" srcId="{CC15F3B4-6B18-45C3-A3B3-8526211C9479}" destId="{070F3D30-CF29-46C4-9C88-FA6D827CC7F4}" srcOrd="0" destOrd="0" parTransId="{BA1140B7-8F51-425B-A7FE-3653C483B70F}" sibTransId="{B62359D1-6F3F-4B76-A91D-852049A34086}"/>
    <dgm:cxn modelId="{5A8BD2A0-65AE-4C90-BF23-462420251D81}" type="presOf" srcId="{6C512E35-F3D3-4102-BAEE-3CFD4F94035D}" destId="{74FC9727-1C2F-4B5F-824B-3DCFE194205B}" srcOrd="0" destOrd="0" presId="urn:microsoft.com/office/officeart/2005/8/layout/orgChart1"/>
    <dgm:cxn modelId="{72734703-8E96-4BF3-BE78-968587903464}" type="presOf" srcId="{5A0BBCEE-43E9-4D43-9286-5AF1C1CCE72D}" destId="{718DB319-1F91-44DD-A41D-55C6A0A3E65B}" srcOrd="0" destOrd="0" presId="urn:microsoft.com/office/officeart/2005/8/layout/orgChart1"/>
    <dgm:cxn modelId="{D53A866B-FBD8-4938-A069-C945C33E6756}" type="presOf" srcId="{EE961CA6-5934-40BF-A5E8-2F64DF2E5D8A}" destId="{BA55329C-AEA9-434A-B1C3-3380E921588B}" srcOrd="1" destOrd="0" presId="urn:microsoft.com/office/officeart/2005/8/layout/orgChart1"/>
    <dgm:cxn modelId="{FE7651C7-4B50-4A64-A429-9171A9FE939B}" srcId="{EE961CA6-5934-40BF-A5E8-2F64DF2E5D8A}" destId="{8CA2F17C-1F0E-414A-ABFE-DA815167188B}" srcOrd="2" destOrd="0" parTransId="{54786D78-D21B-49B8-8055-3238FD59DD2E}" sibTransId="{9B1D3A0E-F28B-46B5-A5F8-C6E965F9E33B}"/>
    <dgm:cxn modelId="{70F3549F-7506-48C8-85F0-D6AFF7CD2911}" type="presOf" srcId="{BA1140B7-8F51-425B-A7FE-3653C483B70F}" destId="{92228859-3C95-4AF0-ABBA-B690F3B5E5B2}" srcOrd="0" destOrd="0" presId="urn:microsoft.com/office/officeart/2005/8/layout/orgChart1"/>
    <dgm:cxn modelId="{54FDE682-DB28-482B-A086-C97A760D983B}" type="presOf" srcId="{6A7401B6-12FA-41B4-BE08-09CB8FE3BFE8}" destId="{1E28399C-6E67-4A8C-A94E-4C2EA5DBCD97}" srcOrd="0" destOrd="0" presId="urn:microsoft.com/office/officeart/2005/8/layout/orgChart1"/>
    <dgm:cxn modelId="{9285196F-176B-4912-8BB4-4AED30CBBFA4}" srcId="{CC15F3B4-6B18-45C3-A3B3-8526211C9479}" destId="{6A7401B6-12FA-41B4-BE08-09CB8FE3BFE8}" srcOrd="1" destOrd="0" parTransId="{BE7680FA-D00D-4CCE-AFE1-EF2B93E9FFF5}" sibTransId="{EBC0A301-7A9D-4AF4-AC69-6A5027FB66C0}"/>
    <dgm:cxn modelId="{1BAD2933-40A0-4205-B89D-3EB8EA48326C}" type="presOf" srcId="{27FBF02F-78B3-4921-8CE0-7822FBDDEC8D}" destId="{DA24CBF5-4E83-410F-991A-6573ABAE57DD}" srcOrd="0" destOrd="0" presId="urn:microsoft.com/office/officeart/2005/8/layout/orgChart1"/>
    <dgm:cxn modelId="{E5E45DE3-88E5-4D17-A30D-AB84C5CC52B8}" srcId="{EE961CA6-5934-40BF-A5E8-2F64DF2E5D8A}" destId="{CC15F3B4-6B18-45C3-A3B3-8526211C9479}" srcOrd="0" destOrd="0" parTransId="{BBD3E2F4-FC14-48AA-9E73-341EE0C44F30}" sibTransId="{940AA493-859E-4B6A-9443-A5C5C75E9E9E}"/>
    <dgm:cxn modelId="{74B97097-644C-48C5-AEEC-901CD6F269F5}" type="presOf" srcId="{070F3D30-CF29-46C4-9C88-FA6D827CC7F4}" destId="{A10D7AE5-6EBC-4FAB-B52F-0831F9BE454A}" srcOrd="1" destOrd="0" presId="urn:microsoft.com/office/officeart/2005/8/layout/orgChart1"/>
    <dgm:cxn modelId="{DCD7F752-77E5-4235-A890-9280221DF77A}" type="presOf" srcId="{CC15F3B4-6B18-45C3-A3B3-8526211C9479}" destId="{1025872A-C567-441F-9EF8-E5B4F29D6AB6}" srcOrd="0" destOrd="0" presId="urn:microsoft.com/office/officeart/2005/8/layout/orgChart1"/>
    <dgm:cxn modelId="{C0C846C1-29C5-455A-AAF2-7FC96142F9C5}" srcId="{27FBF02F-78B3-4921-8CE0-7822FBDDEC8D}" destId="{3B541207-A95B-4E7E-9743-FD95E916A818}" srcOrd="0" destOrd="0" parTransId="{BAF9A321-A938-460D-BD9F-D5631E9688B7}" sibTransId="{11DA4672-A5C6-4B9A-B94F-39210280F4FB}"/>
    <dgm:cxn modelId="{E395CAA6-44C3-4065-A18F-AF17B27A4BA7}" srcId="{AD57605F-4D89-4A1F-AA65-80B9C9FB0D81}" destId="{657CA5A1-6D03-441B-8769-419D0FB0470F}" srcOrd="0" destOrd="0" parTransId="{6496E4B0-9D16-4E35-BEC0-1B41EA95ACF3}" sibTransId="{5A4E81DD-F2C9-4CD8-9A92-88937E145F26}"/>
    <dgm:cxn modelId="{9CEB6C23-E8E0-4F63-9253-C9EAE4DA85B6}" type="presOf" srcId="{55966E61-336E-43FE-A8D7-8F55F272B897}" destId="{F5E15208-5984-495B-928C-39BD0D86639F}" srcOrd="0" destOrd="0" presId="urn:microsoft.com/office/officeart/2005/8/layout/orgChart1"/>
    <dgm:cxn modelId="{A06C601C-4D15-4AAA-AFEE-D808B92AA49B}" type="presOf" srcId="{E441E875-DAD4-48CF-8865-A8D6B5D7507A}" destId="{211A9119-DABE-42DC-9463-20EEAD34CDB4}" srcOrd="0" destOrd="0" presId="urn:microsoft.com/office/officeart/2005/8/layout/orgChart1"/>
    <dgm:cxn modelId="{FBB1E3AC-25CB-4DA9-AF2A-E5D32BF855EA}" type="presOf" srcId="{6A7401B6-12FA-41B4-BE08-09CB8FE3BFE8}" destId="{397F8547-E1C6-4A04-B88A-CE469597A93E}" srcOrd="1" destOrd="0" presId="urn:microsoft.com/office/officeart/2005/8/layout/orgChart1"/>
    <dgm:cxn modelId="{F3615033-5610-4873-BDBD-E7993EBF06E0}" type="presOf" srcId="{BE7680FA-D00D-4CCE-AFE1-EF2B93E9FFF5}" destId="{D139219F-8F2F-44AB-A6EB-C4345CA1F306}" srcOrd="0" destOrd="0" presId="urn:microsoft.com/office/officeart/2005/8/layout/orgChart1"/>
    <dgm:cxn modelId="{D32905D6-4ECD-42C1-A751-8A8C9E4353EE}" srcId="{EE961CA6-5934-40BF-A5E8-2F64DF2E5D8A}" destId="{6C512E35-F3D3-4102-BAEE-3CFD4F94035D}" srcOrd="1" destOrd="0" parTransId="{0ACC111D-F206-4622-B820-F47845FEC38A}" sibTransId="{7278A01E-4A9A-4041-A1F7-A63EADCBE472}"/>
    <dgm:cxn modelId="{E3D67BFA-C1F9-43E7-85C9-306F33434CCE}" type="presOf" srcId="{8310D0DE-B8C0-4F74-BE7D-DDD86E1D897F}" destId="{559B0E5E-34EF-4EE0-AEDA-322C8EE33E0B}" srcOrd="0" destOrd="0" presId="urn:microsoft.com/office/officeart/2005/8/layout/orgChart1"/>
    <dgm:cxn modelId="{BDE70A36-8DC1-45D8-90BA-BBD634E13EB9}" type="presOf" srcId="{E3518385-90F7-4E60-A0C3-BF13AF207131}" destId="{14323191-9941-4B1B-AB49-A799CAF7F8A5}" srcOrd="1" destOrd="0" presId="urn:microsoft.com/office/officeart/2005/8/layout/orgChart1"/>
    <dgm:cxn modelId="{EABC8921-DEB2-4729-BE10-5CAC5FCD3F8D}" srcId="{3B541207-A95B-4E7E-9743-FD95E916A818}" destId="{EE961CA6-5934-40BF-A5E8-2F64DF2E5D8A}" srcOrd="1" destOrd="0" parTransId="{55966E61-336E-43FE-A8D7-8F55F272B897}" sibTransId="{E6444C96-C9A2-48A7-AE8F-A96CC3F952E3}"/>
    <dgm:cxn modelId="{3A9AAC03-AFDA-4939-8F1D-7E7ECD1BAA9B}" type="presOf" srcId="{AD57605F-4D89-4A1F-AA65-80B9C9FB0D81}" destId="{800F42FF-E3A8-4E13-ACE6-07D1E3EF10C7}" srcOrd="0" destOrd="0" presId="urn:microsoft.com/office/officeart/2005/8/layout/orgChart1"/>
    <dgm:cxn modelId="{500E3CDE-7B42-4FAE-8AE8-D77477577125}" type="presOf" srcId="{0ACC111D-F206-4622-B820-F47845FEC38A}" destId="{DFE189B5-09E0-441C-A9DB-08E47B609A31}" srcOrd="0" destOrd="0" presId="urn:microsoft.com/office/officeart/2005/8/layout/orgChart1"/>
    <dgm:cxn modelId="{832EFEFB-537F-4AD4-B912-4E08E5C5C1B0}" type="presOf" srcId="{BBD3E2F4-FC14-48AA-9E73-341EE0C44F30}" destId="{7FD2320B-C8E1-4B64-8C49-E9B4A3134F77}" srcOrd="0" destOrd="0" presId="urn:microsoft.com/office/officeart/2005/8/layout/orgChart1"/>
    <dgm:cxn modelId="{55880DB2-F4AE-4E68-BD5F-36EDDFE25096}" type="presOf" srcId="{6496E4B0-9D16-4E35-BEC0-1B41EA95ACF3}" destId="{3B153BEB-5545-4629-B9E9-FBA5E638AAEE}" srcOrd="0" destOrd="0" presId="urn:microsoft.com/office/officeart/2005/8/layout/orgChart1"/>
    <dgm:cxn modelId="{535ED7BD-63CE-4EF1-AE48-5D89C87A2A37}" type="presParOf" srcId="{DA24CBF5-4E83-410F-991A-6573ABAE57DD}" destId="{15DD6768-C61A-4684-8A4A-B4FC3D36B24F}" srcOrd="0" destOrd="0" presId="urn:microsoft.com/office/officeart/2005/8/layout/orgChart1"/>
    <dgm:cxn modelId="{1CFB68E9-23BB-4430-8E15-BC1882CD341E}" type="presParOf" srcId="{15DD6768-C61A-4684-8A4A-B4FC3D36B24F}" destId="{397F7362-DC82-471F-8F83-8BEBCD11C419}" srcOrd="0" destOrd="0" presId="urn:microsoft.com/office/officeart/2005/8/layout/orgChart1"/>
    <dgm:cxn modelId="{918BAC18-109D-4D70-96F6-FC832849FE1D}" type="presParOf" srcId="{397F7362-DC82-471F-8F83-8BEBCD11C419}" destId="{B005480F-BE79-4DCC-9CA7-D6CD26E332D8}" srcOrd="0" destOrd="0" presId="urn:microsoft.com/office/officeart/2005/8/layout/orgChart1"/>
    <dgm:cxn modelId="{59F86D27-C2DB-4779-91E3-CFD6D21948C4}" type="presParOf" srcId="{397F7362-DC82-471F-8F83-8BEBCD11C419}" destId="{6D4F2BA1-DF5C-4EC0-8661-BECDE9589351}" srcOrd="1" destOrd="0" presId="urn:microsoft.com/office/officeart/2005/8/layout/orgChart1"/>
    <dgm:cxn modelId="{5A66DC14-F12A-4559-9CD9-9B0ABE950029}" type="presParOf" srcId="{15DD6768-C61A-4684-8A4A-B4FC3D36B24F}" destId="{8E467B38-71C9-49FD-827B-10E26EEAD30A}" srcOrd="1" destOrd="0" presId="urn:microsoft.com/office/officeart/2005/8/layout/orgChart1"/>
    <dgm:cxn modelId="{3375B80E-910E-4730-95C3-96AFF9CB682C}" type="presParOf" srcId="{8E467B38-71C9-49FD-827B-10E26EEAD30A}" destId="{718DB319-1F91-44DD-A41D-55C6A0A3E65B}" srcOrd="0" destOrd="0" presId="urn:microsoft.com/office/officeart/2005/8/layout/orgChart1"/>
    <dgm:cxn modelId="{6E3E6850-DD88-4A25-9363-F646ACEE05E8}" type="presParOf" srcId="{8E467B38-71C9-49FD-827B-10E26EEAD30A}" destId="{6B59AB72-4760-4802-9CE7-60BD0EF2EA5A}" srcOrd="1" destOrd="0" presId="urn:microsoft.com/office/officeart/2005/8/layout/orgChart1"/>
    <dgm:cxn modelId="{4F907C54-3D3A-455A-BFA8-1BA2F39812E1}" type="presParOf" srcId="{6B59AB72-4760-4802-9CE7-60BD0EF2EA5A}" destId="{C20667CB-D5FA-4013-8AC3-1D19E13A865A}" srcOrd="0" destOrd="0" presId="urn:microsoft.com/office/officeart/2005/8/layout/orgChart1"/>
    <dgm:cxn modelId="{C5EB8B05-4314-4300-A4B3-392B10104BAC}" type="presParOf" srcId="{C20667CB-D5FA-4013-8AC3-1D19E13A865A}" destId="{800F42FF-E3A8-4E13-ACE6-07D1E3EF10C7}" srcOrd="0" destOrd="0" presId="urn:microsoft.com/office/officeart/2005/8/layout/orgChart1"/>
    <dgm:cxn modelId="{FB32404D-93DA-4E49-8D7C-209D69AC5EBE}" type="presParOf" srcId="{C20667CB-D5FA-4013-8AC3-1D19E13A865A}" destId="{BA27A6FB-35C7-485D-B0AB-94858A34EF34}" srcOrd="1" destOrd="0" presId="urn:microsoft.com/office/officeart/2005/8/layout/orgChart1"/>
    <dgm:cxn modelId="{BCE135F7-7815-4DC2-8410-467B291E16A0}" type="presParOf" srcId="{6B59AB72-4760-4802-9CE7-60BD0EF2EA5A}" destId="{5C5A146A-B3E8-4D7D-AA11-6020AB249CCA}" srcOrd="1" destOrd="0" presId="urn:microsoft.com/office/officeart/2005/8/layout/orgChart1"/>
    <dgm:cxn modelId="{1ADD86E3-6D1C-4135-9D79-B7DDAD82A555}" type="presParOf" srcId="{5C5A146A-B3E8-4D7D-AA11-6020AB249CCA}" destId="{3B153BEB-5545-4629-B9E9-FBA5E638AAEE}" srcOrd="0" destOrd="0" presId="urn:microsoft.com/office/officeart/2005/8/layout/orgChart1"/>
    <dgm:cxn modelId="{6B4DDB9A-9051-452F-A0E9-7A158C14B0AC}" type="presParOf" srcId="{5C5A146A-B3E8-4D7D-AA11-6020AB249CCA}" destId="{87F74FA6-E258-4804-9C0C-A4E0AC2F0342}" srcOrd="1" destOrd="0" presId="urn:microsoft.com/office/officeart/2005/8/layout/orgChart1"/>
    <dgm:cxn modelId="{E0E0ACB7-DDCC-4979-BDB5-EF2584DCA8E1}" type="presParOf" srcId="{87F74FA6-E258-4804-9C0C-A4E0AC2F0342}" destId="{29D10AA0-7B27-487D-BD17-E2D642372E6F}" srcOrd="0" destOrd="0" presId="urn:microsoft.com/office/officeart/2005/8/layout/orgChart1"/>
    <dgm:cxn modelId="{D8EE866D-04F4-417B-BEBB-91F1A8B301CD}" type="presParOf" srcId="{29D10AA0-7B27-487D-BD17-E2D642372E6F}" destId="{9DB9DF7D-3B0B-490F-A72A-9574A6E0A75F}" srcOrd="0" destOrd="0" presId="urn:microsoft.com/office/officeart/2005/8/layout/orgChart1"/>
    <dgm:cxn modelId="{532FDDD9-B475-4AF4-9444-AEDD7EAC6AFD}" type="presParOf" srcId="{29D10AA0-7B27-487D-BD17-E2D642372E6F}" destId="{F7CE1965-3568-4881-9E33-A68CD1B13337}" srcOrd="1" destOrd="0" presId="urn:microsoft.com/office/officeart/2005/8/layout/orgChart1"/>
    <dgm:cxn modelId="{CFE2FB24-3C00-49BB-B7C2-59118F5EB311}" type="presParOf" srcId="{87F74FA6-E258-4804-9C0C-A4E0AC2F0342}" destId="{B4643061-C2D7-40BC-AB01-01A690731358}" srcOrd="1" destOrd="0" presId="urn:microsoft.com/office/officeart/2005/8/layout/orgChart1"/>
    <dgm:cxn modelId="{77C5A88A-9385-4C56-AB19-B042A977E50A}" type="presParOf" srcId="{87F74FA6-E258-4804-9C0C-A4E0AC2F0342}" destId="{9D7BAB3B-87ED-4EBE-80B2-29675708BD6F}" srcOrd="2" destOrd="0" presId="urn:microsoft.com/office/officeart/2005/8/layout/orgChart1"/>
    <dgm:cxn modelId="{835E0DA8-F08E-47E6-80AD-DC8D04B9F7CF}" type="presParOf" srcId="{5C5A146A-B3E8-4D7D-AA11-6020AB249CCA}" destId="{F1E19E18-0EE1-4EE0-A5A8-B2D13E7EAD07}" srcOrd="2" destOrd="0" presId="urn:microsoft.com/office/officeart/2005/8/layout/orgChart1"/>
    <dgm:cxn modelId="{56B564C2-ED68-4AC0-90CC-80982A6F3E83}" type="presParOf" srcId="{5C5A146A-B3E8-4D7D-AA11-6020AB249CCA}" destId="{375671E0-606A-4B87-A8A8-2EA7C2CA63DE}" srcOrd="3" destOrd="0" presId="urn:microsoft.com/office/officeart/2005/8/layout/orgChart1"/>
    <dgm:cxn modelId="{79E28A22-8D55-48D1-8F98-4A0B1B7409D6}" type="presParOf" srcId="{375671E0-606A-4B87-A8A8-2EA7C2CA63DE}" destId="{33B3A568-66DB-4B30-9613-CD5B0CCF23D2}" srcOrd="0" destOrd="0" presId="urn:microsoft.com/office/officeart/2005/8/layout/orgChart1"/>
    <dgm:cxn modelId="{897CC02F-F5C0-4D7D-8DC3-6549B5C63864}" type="presParOf" srcId="{33B3A568-66DB-4B30-9613-CD5B0CCF23D2}" destId="{211A9119-DABE-42DC-9463-20EEAD34CDB4}" srcOrd="0" destOrd="0" presId="urn:microsoft.com/office/officeart/2005/8/layout/orgChart1"/>
    <dgm:cxn modelId="{BE81BC93-E6F8-4F27-94F1-2BE04DEFFECB}" type="presParOf" srcId="{33B3A568-66DB-4B30-9613-CD5B0CCF23D2}" destId="{3883A0ED-AC65-4774-BCF6-9D4F601CFD9D}" srcOrd="1" destOrd="0" presId="urn:microsoft.com/office/officeart/2005/8/layout/orgChart1"/>
    <dgm:cxn modelId="{444F0FA2-A7C0-46CE-8A22-856C15044053}" type="presParOf" srcId="{375671E0-606A-4B87-A8A8-2EA7C2CA63DE}" destId="{50FE4508-F086-4AD7-8802-F8A512E6B055}" srcOrd="1" destOrd="0" presId="urn:microsoft.com/office/officeart/2005/8/layout/orgChart1"/>
    <dgm:cxn modelId="{12B655DE-C48C-4219-A62F-6DF5FA85CF21}" type="presParOf" srcId="{375671E0-606A-4B87-A8A8-2EA7C2CA63DE}" destId="{800CEF4B-26A6-49A2-BDA6-41812587241F}" srcOrd="2" destOrd="0" presId="urn:microsoft.com/office/officeart/2005/8/layout/orgChart1"/>
    <dgm:cxn modelId="{ABEE2647-CD52-4169-99FA-3781408B63B4}" type="presParOf" srcId="{6B59AB72-4760-4802-9CE7-60BD0EF2EA5A}" destId="{BAFECE37-E1C3-41BB-84A0-72CA4AB3BB5D}" srcOrd="2" destOrd="0" presId="urn:microsoft.com/office/officeart/2005/8/layout/orgChart1"/>
    <dgm:cxn modelId="{265343D5-E5B3-42C6-BF96-AF1916ACFF6E}" type="presParOf" srcId="{8E467B38-71C9-49FD-827B-10E26EEAD30A}" destId="{F5E15208-5984-495B-928C-39BD0D86639F}" srcOrd="2" destOrd="0" presId="urn:microsoft.com/office/officeart/2005/8/layout/orgChart1"/>
    <dgm:cxn modelId="{5B548924-61A2-4523-A6E6-8109E3C4CC64}" type="presParOf" srcId="{8E467B38-71C9-49FD-827B-10E26EEAD30A}" destId="{3D266457-14BD-4F8E-B049-13A776B9567E}" srcOrd="3" destOrd="0" presId="urn:microsoft.com/office/officeart/2005/8/layout/orgChart1"/>
    <dgm:cxn modelId="{72AF6A7E-AFC4-43B4-AE22-1EFC0B292ACE}" type="presParOf" srcId="{3D266457-14BD-4F8E-B049-13A776B9567E}" destId="{5F32C783-0CA5-4F6A-A1AB-9785B324E22C}" srcOrd="0" destOrd="0" presId="urn:microsoft.com/office/officeart/2005/8/layout/orgChart1"/>
    <dgm:cxn modelId="{5F9F4890-873E-4AB7-9C77-347A212B8D22}" type="presParOf" srcId="{5F32C783-0CA5-4F6A-A1AB-9785B324E22C}" destId="{BDFD7D04-7865-4A3F-903C-135CF1BC0D1F}" srcOrd="0" destOrd="0" presId="urn:microsoft.com/office/officeart/2005/8/layout/orgChart1"/>
    <dgm:cxn modelId="{2884D2B3-BE32-45AA-A8C5-2EAA501BCDF2}" type="presParOf" srcId="{5F32C783-0CA5-4F6A-A1AB-9785B324E22C}" destId="{BA55329C-AEA9-434A-B1C3-3380E921588B}" srcOrd="1" destOrd="0" presId="urn:microsoft.com/office/officeart/2005/8/layout/orgChart1"/>
    <dgm:cxn modelId="{76846768-8FBC-448E-9DEB-F0BD11B2244B}" type="presParOf" srcId="{3D266457-14BD-4F8E-B049-13A776B9567E}" destId="{DC7BBFBE-38A3-498C-863C-5CFE6CD977CF}" srcOrd="1" destOrd="0" presId="urn:microsoft.com/office/officeart/2005/8/layout/orgChart1"/>
    <dgm:cxn modelId="{FEDB15B0-7172-4D13-AFA8-F00606B4379D}" type="presParOf" srcId="{DC7BBFBE-38A3-498C-863C-5CFE6CD977CF}" destId="{7FD2320B-C8E1-4B64-8C49-E9B4A3134F77}" srcOrd="0" destOrd="0" presId="urn:microsoft.com/office/officeart/2005/8/layout/orgChart1"/>
    <dgm:cxn modelId="{11821532-E253-4A04-8EA0-2C436D784858}" type="presParOf" srcId="{DC7BBFBE-38A3-498C-863C-5CFE6CD977CF}" destId="{F8B3056B-121F-44D1-9A72-6F7BC6BAB2F4}" srcOrd="1" destOrd="0" presId="urn:microsoft.com/office/officeart/2005/8/layout/orgChart1"/>
    <dgm:cxn modelId="{DB942C03-BAA8-4D7C-83FA-57F22A6F1C95}" type="presParOf" srcId="{F8B3056B-121F-44D1-9A72-6F7BC6BAB2F4}" destId="{8259FB25-6EA0-4D7B-BC44-39595D50E4BF}" srcOrd="0" destOrd="0" presId="urn:microsoft.com/office/officeart/2005/8/layout/orgChart1"/>
    <dgm:cxn modelId="{9421AF70-DA6F-4FBE-80CE-E579FB1F2065}" type="presParOf" srcId="{8259FB25-6EA0-4D7B-BC44-39595D50E4BF}" destId="{1025872A-C567-441F-9EF8-E5B4F29D6AB6}" srcOrd="0" destOrd="0" presId="urn:microsoft.com/office/officeart/2005/8/layout/orgChart1"/>
    <dgm:cxn modelId="{B0A77F30-24FE-4F5A-8A18-B05E17F53E08}" type="presParOf" srcId="{8259FB25-6EA0-4D7B-BC44-39595D50E4BF}" destId="{D24EC1AB-D6F8-4E02-AAB3-34174C7D9C26}" srcOrd="1" destOrd="0" presId="urn:microsoft.com/office/officeart/2005/8/layout/orgChart1"/>
    <dgm:cxn modelId="{8C077B92-2FB1-4920-9036-D1CC566B328E}" type="presParOf" srcId="{F8B3056B-121F-44D1-9A72-6F7BC6BAB2F4}" destId="{E2D651A7-DDEC-4353-B8A1-DBD20DFFC079}" srcOrd="1" destOrd="0" presId="urn:microsoft.com/office/officeart/2005/8/layout/orgChart1"/>
    <dgm:cxn modelId="{56BF780E-0BE2-4316-8599-CB1A06EC9487}" type="presParOf" srcId="{E2D651A7-DDEC-4353-B8A1-DBD20DFFC079}" destId="{92228859-3C95-4AF0-ABBA-B690F3B5E5B2}" srcOrd="0" destOrd="0" presId="urn:microsoft.com/office/officeart/2005/8/layout/orgChart1"/>
    <dgm:cxn modelId="{F90335AF-62AC-43D8-8580-B460C0046769}" type="presParOf" srcId="{E2D651A7-DDEC-4353-B8A1-DBD20DFFC079}" destId="{260BC5DC-6919-4534-996A-565B85428659}" srcOrd="1" destOrd="0" presId="urn:microsoft.com/office/officeart/2005/8/layout/orgChart1"/>
    <dgm:cxn modelId="{956B0640-A439-4286-9EA2-1728DE118FFF}" type="presParOf" srcId="{260BC5DC-6919-4534-996A-565B85428659}" destId="{9937B6E6-A959-4BE2-918E-369BFC0E1ED9}" srcOrd="0" destOrd="0" presId="urn:microsoft.com/office/officeart/2005/8/layout/orgChart1"/>
    <dgm:cxn modelId="{06D9F58C-89D1-40C4-9F3C-11586C0D1262}" type="presParOf" srcId="{9937B6E6-A959-4BE2-918E-369BFC0E1ED9}" destId="{2BB17D5D-FF0F-44E1-93CC-F04CE1A26E1E}" srcOrd="0" destOrd="0" presId="urn:microsoft.com/office/officeart/2005/8/layout/orgChart1"/>
    <dgm:cxn modelId="{C7FFD275-7C45-4C37-8BFE-CC5FDF0C5B34}" type="presParOf" srcId="{9937B6E6-A959-4BE2-918E-369BFC0E1ED9}" destId="{A10D7AE5-6EBC-4FAB-B52F-0831F9BE454A}" srcOrd="1" destOrd="0" presId="urn:microsoft.com/office/officeart/2005/8/layout/orgChart1"/>
    <dgm:cxn modelId="{4ED46529-C271-4FC3-85CE-6F0395A92A5E}" type="presParOf" srcId="{260BC5DC-6919-4534-996A-565B85428659}" destId="{354EDB29-D05C-4688-8421-61CA8C22F7DB}" srcOrd="1" destOrd="0" presId="urn:microsoft.com/office/officeart/2005/8/layout/orgChart1"/>
    <dgm:cxn modelId="{ACBD8C42-2866-4681-9C3A-4DF7CBAA496F}" type="presParOf" srcId="{260BC5DC-6919-4534-996A-565B85428659}" destId="{CFFA18D4-4921-4DC3-BEE9-DE1994B47AD0}" srcOrd="2" destOrd="0" presId="urn:microsoft.com/office/officeart/2005/8/layout/orgChart1"/>
    <dgm:cxn modelId="{0306F6A1-C809-445B-ADE2-3F88CAD725C8}" type="presParOf" srcId="{E2D651A7-DDEC-4353-B8A1-DBD20DFFC079}" destId="{D139219F-8F2F-44AB-A6EB-C4345CA1F306}" srcOrd="2" destOrd="0" presId="urn:microsoft.com/office/officeart/2005/8/layout/orgChart1"/>
    <dgm:cxn modelId="{D9E8C13D-5298-4B67-878D-A596D25DA7FB}" type="presParOf" srcId="{E2D651A7-DDEC-4353-B8A1-DBD20DFFC079}" destId="{FFF8F1D9-FCA6-40FB-A548-D24F1B6B602C}" srcOrd="3" destOrd="0" presId="urn:microsoft.com/office/officeart/2005/8/layout/orgChart1"/>
    <dgm:cxn modelId="{E7D1EF86-6B14-4D98-995A-C23A9D1314A9}" type="presParOf" srcId="{FFF8F1D9-FCA6-40FB-A548-D24F1B6B602C}" destId="{367DCD4E-D0A1-4606-B841-D267B7D5AA69}" srcOrd="0" destOrd="0" presId="urn:microsoft.com/office/officeart/2005/8/layout/orgChart1"/>
    <dgm:cxn modelId="{8933890B-8F70-4709-8668-03F1E02DD5E2}" type="presParOf" srcId="{367DCD4E-D0A1-4606-B841-D267B7D5AA69}" destId="{1E28399C-6E67-4A8C-A94E-4C2EA5DBCD97}" srcOrd="0" destOrd="0" presId="urn:microsoft.com/office/officeart/2005/8/layout/orgChart1"/>
    <dgm:cxn modelId="{BED6051A-B3CB-4019-9EC4-344EFB70D127}" type="presParOf" srcId="{367DCD4E-D0A1-4606-B841-D267B7D5AA69}" destId="{397F8547-E1C6-4A04-B88A-CE469597A93E}" srcOrd="1" destOrd="0" presId="urn:microsoft.com/office/officeart/2005/8/layout/orgChart1"/>
    <dgm:cxn modelId="{F766BCD5-64BB-47A0-AC8D-5F9B3EFD1DEA}" type="presParOf" srcId="{FFF8F1D9-FCA6-40FB-A548-D24F1B6B602C}" destId="{1ED2CCF4-77DC-4D25-B0EA-79015C0156EB}" srcOrd="1" destOrd="0" presId="urn:microsoft.com/office/officeart/2005/8/layout/orgChart1"/>
    <dgm:cxn modelId="{4AF868E5-5FAD-48F4-A9B2-2825073F6F51}" type="presParOf" srcId="{FFF8F1D9-FCA6-40FB-A548-D24F1B6B602C}" destId="{8AF34D82-D8E9-42D9-A566-177277FA6775}" srcOrd="2" destOrd="0" presId="urn:microsoft.com/office/officeart/2005/8/layout/orgChart1"/>
    <dgm:cxn modelId="{8861AD6A-08D9-4895-BB64-A073A5EFB82F}" type="presParOf" srcId="{F8B3056B-121F-44D1-9A72-6F7BC6BAB2F4}" destId="{27CF154C-040F-4148-9F85-FF6AF9CE3486}" srcOrd="2" destOrd="0" presId="urn:microsoft.com/office/officeart/2005/8/layout/orgChart1"/>
    <dgm:cxn modelId="{5AE43D14-17EC-480C-85D9-C53B7223EA66}" type="presParOf" srcId="{DC7BBFBE-38A3-498C-863C-5CFE6CD977CF}" destId="{DFE189B5-09E0-441C-A9DB-08E47B609A31}" srcOrd="2" destOrd="0" presId="urn:microsoft.com/office/officeart/2005/8/layout/orgChart1"/>
    <dgm:cxn modelId="{6398E5B0-3BBC-4A22-B905-B632C82A60D8}" type="presParOf" srcId="{DC7BBFBE-38A3-498C-863C-5CFE6CD977CF}" destId="{0E9D9281-621D-4CFC-B76C-B278A865092E}" srcOrd="3" destOrd="0" presId="urn:microsoft.com/office/officeart/2005/8/layout/orgChart1"/>
    <dgm:cxn modelId="{8B9BC74D-FFBE-4A38-AE56-846CFD395CDD}" type="presParOf" srcId="{0E9D9281-621D-4CFC-B76C-B278A865092E}" destId="{E3D206D1-A86E-46C3-A504-0FE9ACB5257D}" srcOrd="0" destOrd="0" presId="urn:microsoft.com/office/officeart/2005/8/layout/orgChart1"/>
    <dgm:cxn modelId="{B9089B26-723C-45F6-AE76-2DDBC0B1FCF3}" type="presParOf" srcId="{E3D206D1-A86E-46C3-A504-0FE9ACB5257D}" destId="{74FC9727-1C2F-4B5F-824B-3DCFE194205B}" srcOrd="0" destOrd="0" presId="urn:microsoft.com/office/officeart/2005/8/layout/orgChart1"/>
    <dgm:cxn modelId="{36FC4409-9AF6-44F9-9EBE-E61A2CE89B1A}" type="presParOf" srcId="{E3D206D1-A86E-46C3-A504-0FE9ACB5257D}" destId="{78558780-F3F0-4E00-BCD7-2E1B40A92E5A}" srcOrd="1" destOrd="0" presId="urn:microsoft.com/office/officeart/2005/8/layout/orgChart1"/>
    <dgm:cxn modelId="{3D62906B-4210-4031-8DDA-97EA00049830}" type="presParOf" srcId="{0E9D9281-621D-4CFC-B76C-B278A865092E}" destId="{9BC0B281-0112-4E6E-9EC9-78C27E978924}" srcOrd="1" destOrd="0" presId="urn:microsoft.com/office/officeart/2005/8/layout/orgChart1"/>
    <dgm:cxn modelId="{483D87C7-E78E-459F-AF1B-D34CFFA3C861}" type="presParOf" srcId="{0E9D9281-621D-4CFC-B76C-B278A865092E}" destId="{72613A18-8F44-4D99-AAAC-7D9C5C25AFF7}" srcOrd="2" destOrd="0" presId="urn:microsoft.com/office/officeart/2005/8/layout/orgChart1"/>
    <dgm:cxn modelId="{695DF96D-C80E-4E84-8800-5993126BC0B8}" type="presParOf" srcId="{DC7BBFBE-38A3-498C-863C-5CFE6CD977CF}" destId="{9B0A646E-D553-416E-9936-9B76DE277C45}" srcOrd="4" destOrd="0" presId="urn:microsoft.com/office/officeart/2005/8/layout/orgChart1"/>
    <dgm:cxn modelId="{4782D6E5-5FFC-41B3-87A4-A4A3F32DE753}" type="presParOf" srcId="{DC7BBFBE-38A3-498C-863C-5CFE6CD977CF}" destId="{C134EAEE-3EB3-4632-A075-265FB439B550}" srcOrd="5" destOrd="0" presId="urn:microsoft.com/office/officeart/2005/8/layout/orgChart1"/>
    <dgm:cxn modelId="{D023E2DA-60C5-4074-AE74-73F192EF590C}" type="presParOf" srcId="{C134EAEE-3EB3-4632-A075-265FB439B550}" destId="{13AFB7CA-5316-4F65-880F-492B9518F5D6}" srcOrd="0" destOrd="0" presId="urn:microsoft.com/office/officeart/2005/8/layout/orgChart1"/>
    <dgm:cxn modelId="{A6591020-9B08-4C89-8988-C680E2E62FF8}" type="presParOf" srcId="{13AFB7CA-5316-4F65-880F-492B9518F5D6}" destId="{C7F49A38-C380-4C51-B42C-420BFBC772F0}" srcOrd="0" destOrd="0" presId="urn:microsoft.com/office/officeart/2005/8/layout/orgChart1"/>
    <dgm:cxn modelId="{BF363BE5-2DEA-4A71-ABAE-0DA5B452B7F2}" type="presParOf" srcId="{13AFB7CA-5316-4F65-880F-492B9518F5D6}" destId="{AAC641D0-6AC0-4C12-8468-D9584E55829C}" srcOrd="1" destOrd="0" presId="urn:microsoft.com/office/officeart/2005/8/layout/orgChart1"/>
    <dgm:cxn modelId="{E0327B77-84D5-4138-AADC-6EADB1133172}" type="presParOf" srcId="{C134EAEE-3EB3-4632-A075-265FB439B550}" destId="{2B7BFC29-13EA-411B-9B7A-C2C1071A4430}" srcOrd="1" destOrd="0" presId="urn:microsoft.com/office/officeart/2005/8/layout/orgChart1"/>
    <dgm:cxn modelId="{1DDED867-CA62-498E-9120-EAEA64C64CBE}" type="presParOf" srcId="{C134EAEE-3EB3-4632-A075-265FB439B550}" destId="{083513D4-95AC-4885-A4C5-6CD321FFA34C}" srcOrd="2" destOrd="0" presId="urn:microsoft.com/office/officeart/2005/8/layout/orgChart1"/>
    <dgm:cxn modelId="{60E97ECC-7E5F-46E6-AF89-786D50986E52}" type="presParOf" srcId="{3D266457-14BD-4F8E-B049-13A776B9567E}" destId="{87111ACB-DD72-4FDA-B4B3-91F432AD6F69}" srcOrd="2" destOrd="0" presId="urn:microsoft.com/office/officeart/2005/8/layout/orgChart1"/>
    <dgm:cxn modelId="{9F1EC9C6-14B8-4FF3-BFA5-74953AA0958C}" type="presParOf" srcId="{8E467B38-71C9-49FD-827B-10E26EEAD30A}" destId="{559B0E5E-34EF-4EE0-AEDA-322C8EE33E0B}" srcOrd="4" destOrd="0" presId="urn:microsoft.com/office/officeart/2005/8/layout/orgChart1"/>
    <dgm:cxn modelId="{6DBAF175-3406-42C5-863C-1F6287A24BCD}" type="presParOf" srcId="{8E467B38-71C9-49FD-827B-10E26EEAD30A}" destId="{567BBBCE-1381-42E3-A03B-992D94F964D2}" srcOrd="5" destOrd="0" presId="urn:microsoft.com/office/officeart/2005/8/layout/orgChart1"/>
    <dgm:cxn modelId="{DF44FF70-426F-49D2-9197-C50A9534E56A}" type="presParOf" srcId="{567BBBCE-1381-42E3-A03B-992D94F964D2}" destId="{5783661D-90D7-4484-A8F3-846C9976A752}" srcOrd="0" destOrd="0" presId="urn:microsoft.com/office/officeart/2005/8/layout/orgChart1"/>
    <dgm:cxn modelId="{D550957B-F4FF-4132-8A23-9F66CA7A8BB4}" type="presParOf" srcId="{5783661D-90D7-4484-A8F3-846C9976A752}" destId="{E77D0149-B423-4B67-88F6-1C9C3D01530B}" srcOrd="0" destOrd="0" presId="urn:microsoft.com/office/officeart/2005/8/layout/orgChart1"/>
    <dgm:cxn modelId="{A2A0150C-E254-44C6-87B6-CE96DD89E948}" type="presParOf" srcId="{5783661D-90D7-4484-A8F3-846C9976A752}" destId="{14323191-9941-4B1B-AB49-A799CAF7F8A5}" srcOrd="1" destOrd="0" presId="urn:microsoft.com/office/officeart/2005/8/layout/orgChart1"/>
    <dgm:cxn modelId="{9B7409F2-F722-4BA4-9BED-11F8EB41F36F}" type="presParOf" srcId="{567BBBCE-1381-42E3-A03B-992D94F964D2}" destId="{111CDD39-12A6-4407-B366-C5D38192C113}" srcOrd="1" destOrd="0" presId="urn:microsoft.com/office/officeart/2005/8/layout/orgChart1"/>
    <dgm:cxn modelId="{9E5D887C-8BF3-4F03-A0A9-4E3B070AA324}" type="presParOf" srcId="{567BBBCE-1381-42E3-A03B-992D94F964D2}" destId="{129132D8-B37A-422C-95AA-FF4D05313A06}" srcOrd="2" destOrd="0" presId="urn:microsoft.com/office/officeart/2005/8/layout/orgChart1"/>
    <dgm:cxn modelId="{6B28E146-C735-4676-B847-3380B53EE789}" type="presParOf" srcId="{15DD6768-C61A-4684-8A4A-B4FC3D36B24F}" destId="{840A38BD-4835-4C89-89CE-785C262A728E}" srcOrd="2" destOrd="0" presId="urn:microsoft.com/office/officeart/2005/8/layout/orgChar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3AC8CEC-52F7-4982-99DE-A027CAA6A6A7}" type="doc">
      <dgm:prSet loTypeId="urn:microsoft.com/office/officeart/2005/8/layout/target1" loCatId="relationship" qsTypeId="urn:microsoft.com/office/officeart/2005/8/quickstyle/simple1" qsCatId="simple" csTypeId="urn:microsoft.com/office/officeart/2005/8/colors/accent6_4" csCatId="accent6" phldr="1"/>
      <dgm:spPr/>
      <dgm:t>
        <a:bodyPr/>
        <a:lstStyle/>
        <a:p>
          <a:endParaRPr lang="en-AU"/>
        </a:p>
      </dgm:t>
    </dgm:pt>
    <dgm:pt modelId="{67724FC7-2844-4505-97D7-49049B1E9747}">
      <dgm:prSet/>
      <dgm:spPr/>
      <dgm:t>
        <a:bodyPr/>
        <a:lstStyle/>
        <a:p>
          <a:pPr rtl="0"/>
          <a:r>
            <a:rPr lang="en-AU" dirty="0" smtClean="0"/>
            <a:t>Hole</a:t>
          </a:r>
          <a:endParaRPr lang="en-AU" dirty="0"/>
        </a:p>
      </dgm:t>
    </dgm:pt>
    <dgm:pt modelId="{3A1DE7D3-AC01-45FE-856B-1F4560AFD5F6}" type="parTrans" cxnId="{AE68CDF4-2865-42AF-8180-239AC9F41159}">
      <dgm:prSet/>
      <dgm:spPr/>
      <dgm:t>
        <a:bodyPr/>
        <a:lstStyle/>
        <a:p>
          <a:endParaRPr lang="en-AU"/>
        </a:p>
      </dgm:t>
    </dgm:pt>
    <dgm:pt modelId="{6B401F65-7373-44E6-8F54-204660166E78}" type="sibTrans" cxnId="{AE68CDF4-2865-42AF-8180-239AC9F41159}">
      <dgm:prSet/>
      <dgm:spPr/>
      <dgm:t>
        <a:bodyPr/>
        <a:lstStyle/>
        <a:p>
          <a:endParaRPr lang="en-AU"/>
        </a:p>
      </dgm:t>
    </dgm:pt>
    <dgm:pt modelId="{FFED45D1-C233-48E2-89CC-6566DD6D7194}">
      <dgm:prSet/>
      <dgm:spPr/>
      <dgm:t>
        <a:bodyPr/>
        <a:lstStyle/>
        <a:p>
          <a:pPr rtl="0"/>
          <a:r>
            <a:rPr lang="en-AU" dirty="0" smtClean="0"/>
            <a:t>Donut</a:t>
          </a:r>
          <a:endParaRPr lang="en-AU" dirty="0"/>
        </a:p>
      </dgm:t>
    </dgm:pt>
    <dgm:pt modelId="{AE868967-D5CD-4F04-BF50-71693F740FA4}" type="parTrans" cxnId="{FAFE568B-5568-42A7-846F-1E73DA2DCF24}">
      <dgm:prSet/>
      <dgm:spPr/>
      <dgm:t>
        <a:bodyPr/>
        <a:lstStyle/>
        <a:p>
          <a:endParaRPr lang="en-AU"/>
        </a:p>
      </dgm:t>
    </dgm:pt>
    <dgm:pt modelId="{7FE4B8D6-1143-442E-991C-D0074E89EDE2}" type="sibTrans" cxnId="{FAFE568B-5568-42A7-846F-1E73DA2DCF24}">
      <dgm:prSet/>
      <dgm:spPr/>
      <dgm:t>
        <a:bodyPr/>
        <a:lstStyle/>
        <a:p>
          <a:endParaRPr lang="en-AU"/>
        </a:p>
      </dgm:t>
    </dgm:pt>
    <dgm:pt modelId="{9D96A776-0B13-43DE-B488-DE766B21E844}" type="pres">
      <dgm:prSet presAssocID="{B3AC8CEC-52F7-4982-99DE-A027CAA6A6A7}" presName="composite" presStyleCnt="0">
        <dgm:presLayoutVars>
          <dgm:chMax val="5"/>
          <dgm:dir/>
          <dgm:resizeHandles val="exact"/>
        </dgm:presLayoutVars>
      </dgm:prSet>
      <dgm:spPr/>
      <dgm:t>
        <a:bodyPr/>
        <a:lstStyle/>
        <a:p>
          <a:endParaRPr lang="en-AU"/>
        </a:p>
      </dgm:t>
    </dgm:pt>
    <dgm:pt modelId="{3C556DC6-31AD-45A9-A3FE-80CB82E52F15}" type="pres">
      <dgm:prSet presAssocID="{67724FC7-2844-4505-97D7-49049B1E9747}" presName="circle1" presStyleLbl="lnNode1" presStyleIdx="0" presStyleCnt="2"/>
      <dgm:spPr>
        <a:solidFill>
          <a:schemeClr val="bg1"/>
        </a:solidFill>
      </dgm:spPr>
    </dgm:pt>
    <dgm:pt modelId="{F8DC7DB5-CD8C-4CB6-BBB7-F4552F55AFDF}" type="pres">
      <dgm:prSet presAssocID="{67724FC7-2844-4505-97D7-49049B1E9747}" presName="text1" presStyleLbl="revTx" presStyleIdx="0" presStyleCnt="2">
        <dgm:presLayoutVars>
          <dgm:bulletEnabled val="1"/>
        </dgm:presLayoutVars>
      </dgm:prSet>
      <dgm:spPr/>
      <dgm:t>
        <a:bodyPr/>
        <a:lstStyle/>
        <a:p>
          <a:endParaRPr lang="en-AU"/>
        </a:p>
      </dgm:t>
    </dgm:pt>
    <dgm:pt modelId="{4CAF0A19-B81E-4D96-92A5-25553F035BF3}" type="pres">
      <dgm:prSet presAssocID="{67724FC7-2844-4505-97D7-49049B1E9747}" presName="line1" presStyleLbl="callout" presStyleIdx="0" presStyleCnt="4"/>
      <dgm:spPr/>
    </dgm:pt>
    <dgm:pt modelId="{2850DC44-8DA5-42C3-9E5B-74E2BE40591B}" type="pres">
      <dgm:prSet presAssocID="{67724FC7-2844-4505-97D7-49049B1E9747}" presName="d1" presStyleLbl="callout" presStyleIdx="1" presStyleCnt="4"/>
      <dgm:spPr/>
    </dgm:pt>
    <dgm:pt modelId="{C5B6C08A-F9DF-47C8-95BD-A98833D2B13F}" type="pres">
      <dgm:prSet presAssocID="{FFED45D1-C233-48E2-89CC-6566DD6D7194}" presName="circle2" presStyleLbl="lnNode1" presStyleIdx="1" presStyleCnt="2"/>
      <dgm:spPr/>
    </dgm:pt>
    <dgm:pt modelId="{994D5348-3EB1-435B-B019-8DF4AC0072BE}" type="pres">
      <dgm:prSet presAssocID="{FFED45D1-C233-48E2-89CC-6566DD6D7194}" presName="text2" presStyleLbl="revTx" presStyleIdx="1" presStyleCnt="2">
        <dgm:presLayoutVars>
          <dgm:bulletEnabled val="1"/>
        </dgm:presLayoutVars>
      </dgm:prSet>
      <dgm:spPr/>
      <dgm:t>
        <a:bodyPr/>
        <a:lstStyle/>
        <a:p>
          <a:endParaRPr lang="en-AU"/>
        </a:p>
      </dgm:t>
    </dgm:pt>
    <dgm:pt modelId="{C70BD2F1-8897-4D37-BE03-B54D465C24FA}" type="pres">
      <dgm:prSet presAssocID="{FFED45D1-C233-48E2-89CC-6566DD6D7194}" presName="line2" presStyleLbl="callout" presStyleIdx="2" presStyleCnt="4"/>
      <dgm:spPr/>
    </dgm:pt>
    <dgm:pt modelId="{AA2CF3FE-0755-4B16-8C68-FAD8846E9A2D}" type="pres">
      <dgm:prSet presAssocID="{FFED45D1-C233-48E2-89CC-6566DD6D7194}" presName="d2" presStyleLbl="callout" presStyleIdx="3" presStyleCnt="4"/>
      <dgm:spPr/>
    </dgm:pt>
  </dgm:ptLst>
  <dgm:cxnLst>
    <dgm:cxn modelId="{FAFE568B-5568-42A7-846F-1E73DA2DCF24}" srcId="{B3AC8CEC-52F7-4982-99DE-A027CAA6A6A7}" destId="{FFED45D1-C233-48E2-89CC-6566DD6D7194}" srcOrd="1" destOrd="0" parTransId="{AE868967-D5CD-4F04-BF50-71693F740FA4}" sibTransId="{7FE4B8D6-1143-442E-991C-D0074E89EDE2}"/>
    <dgm:cxn modelId="{77C1F403-94DF-4F0D-87AE-3BD7448D062E}" type="presOf" srcId="{FFED45D1-C233-48E2-89CC-6566DD6D7194}" destId="{994D5348-3EB1-435B-B019-8DF4AC0072BE}" srcOrd="0" destOrd="0" presId="urn:microsoft.com/office/officeart/2005/8/layout/target1"/>
    <dgm:cxn modelId="{AE68CDF4-2865-42AF-8180-239AC9F41159}" srcId="{B3AC8CEC-52F7-4982-99DE-A027CAA6A6A7}" destId="{67724FC7-2844-4505-97D7-49049B1E9747}" srcOrd="0" destOrd="0" parTransId="{3A1DE7D3-AC01-45FE-856B-1F4560AFD5F6}" sibTransId="{6B401F65-7373-44E6-8F54-204660166E78}"/>
    <dgm:cxn modelId="{17C218F2-4425-4484-BD26-EBCF5AD27721}" type="presOf" srcId="{B3AC8CEC-52F7-4982-99DE-A027CAA6A6A7}" destId="{9D96A776-0B13-43DE-B488-DE766B21E844}" srcOrd="0" destOrd="0" presId="urn:microsoft.com/office/officeart/2005/8/layout/target1"/>
    <dgm:cxn modelId="{B00B0678-DD80-4E23-ADC3-CC0894721E07}" type="presOf" srcId="{67724FC7-2844-4505-97D7-49049B1E9747}" destId="{F8DC7DB5-CD8C-4CB6-BBB7-F4552F55AFDF}" srcOrd="0" destOrd="0" presId="urn:microsoft.com/office/officeart/2005/8/layout/target1"/>
    <dgm:cxn modelId="{30EF0041-B240-4293-9B1E-F7C02C74C7C6}" type="presParOf" srcId="{9D96A776-0B13-43DE-B488-DE766B21E844}" destId="{3C556DC6-31AD-45A9-A3FE-80CB82E52F15}" srcOrd="0" destOrd="0" presId="urn:microsoft.com/office/officeart/2005/8/layout/target1"/>
    <dgm:cxn modelId="{5835C6C6-161C-462A-96CC-DE12FC7C06F0}" type="presParOf" srcId="{9D96A776-0B13-43DE-B488-DE766B21E844}" destId="{F8DC7DB5-CD8C-4CB6-BBB7-F4552F55AFDF}" srcOrd="1" destOrd="0" presId="urn:microsoft.com/office/officeart/2005/8/layout/target1"/>
    <dgm:cxn modelId="{DA57F2B5-FEDD-4DF0-8389-B7EDC5648428}" type="presParOf" srcId="{9D96A776-0B13-43DE-B488-DE766B21E844}" destId="{4CAF0A19-B81E-4D96-92A5-25553F035BF3}" srcOrd="2" destOrd="0" presId="urn:microsoft.com/office/officeart/2005/8/layout/target1"/>
    <dgm:cxn modelId="{A0D63E6D-8406-4DC4-8671-6910ED77D7B7}" type="presParOf" srcId="{9D96A776-0B13-43DE-B488-DE766B21E844}" destId="{2850DC44-8DA5-42C3-9E5B-74E2BE40591B}" srcOrd="3" destOrd="0" presId="urn:microsoft.com/office/officeart/2005/8/layout/target1"/>
    <dgm:cxn modelId="{CD70A74E-9B88-4215-96BB-C6DA1718EDB1}" type="presParOf" srcId="{9D96A776-0B13-43DE-B488-DE766B21E844}" destId="{C5B6C08A-F9DF-47C8-95BD-A98833D2B13F}" srcOrd="4" destOrd="0" presId="urn:microsoft.com/office/officeart/2005/8/layout/target1"/>
    <dgm:cxn modelId="{738BF622-CE4B-40C5-B7A2-BF0E90F67FDD}" type="presParOf" srcId="{9D96A776-0B13-43DE-B488-DE766B21E844}" destId="{994D5348-3EB1-435B-B019-8DF4AC0072BE}" srcOrd="5" destOrd="0" presId="urn:microsoft.com/office/officeart/2005/8/layout/target1"/>
    <dgm:cxn modelId="{D2B7A4C4-A365-4F43-AF95-DFC4BE62A3C1}" type="presParOf" srcId="{9D96A776-0B13-43DE-B488-DE766B21E844}" destId="{C70BD2F1-8897-4D37-BE03-B54D465C24FA}" srcOrd="6" destOrd="0" presId="urn:microsoft.com/office/officeart/2005/8/layout/target1"/>
    <dgm:cxn modelId="{516C3DEE-17D0-4449-827D-0DDE9152247A}" type="presParOf" srcId="{9D96A776-0B13-43DE-B488-DE766B21E844}" destId="{AA2CF3FE-0755-4B16-8C68-FAD8846E9A2D}" srcOrd="7" destOrd="0" presId="urn:microsoft.com/office/officeart/2005/8/layout/targe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6FA3171F-1F20-4844-99B7-DCA3FDD5D7DE}">
      <dsp:nvSpPr>
        <dsp:cNvPr id="0" name=""/>
        <dsp:cNvSpPr/>
      </dsp:nvSpPr>
      <dsp:spPr>
        <a:xfrm>
          <a:off x="0" y="76674"/>
          <a:ext cx="8229600" cy="431730"/>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n-AU" sz="1800" kern="1200" dirty="0" smtClean="0"/>
            <a:t>Every structured learning experience has four elements with the learner at the centre</a:t>
          </a:r>
          <a:endParaRPr lang="en-AU" sz="1800" kern="1200" dirty="0"/>
        </a:p>
      </dsp:txBody>
      <dsp:txXfrm>
        <a:off x="0" y="76674"/>
        <a:ext cx="8229600" cy="431730"/>
      </dsp:txXfrm>
    </dsp:sp>
    <dsp:sp modelId="{4BA6302A-6AE6-43E1-BB94-ADDF2989D190}">
      <dsp:nvSpPr>
        <dsp:cNvPr id="0" name=""/>
        <dsp:cNvSpPr/>
      </dsp:nvSpPr>
      <dsp:spPr>
        <a:xfrm>
          <a:off x="0" y="508404"/>
          <a:ext cx="8229600" cy="68931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2860" rIns="128016" bIns="22860" numCol="1" spcCol="1270" anchor="t" anchorCtr="0">
          <a:noAutofit/>
        </a:bodyPr>
        <a:lstStyle/>
        <a:p>
          <a:pPr marL="114300" lvl="1" indent="-114300" algn="l" defTabSz="622300" rtl="0">
            <a:lnSpc>
              <a:spcPct val="90000"/>
            </a:lnSpc>
            <a:spcBef>
              <a:spcPct val="0"/>
            </a:spcBef>
            <a:spcAft>
              <a:spcPct val="20000"/>
            </a:spcAft>
            <a:buChar char="••"/>
          </a:pPr>
          <a:r>
            <a:rPr lang="en-AU" sz="1400" kern="1200" dirty="0" smtClean="0"/>
            <a:t>4 elements: learner, teacher, content, environment</a:t>
          </a:r>
          <a:endParaRPr lang="en-AU" sz="1400" kern="1200" dirty="0"/>
        </a:p>
        <a:p>
          <a:pPr marL="114300" lvl="1" indent="-114300" algn="l" defTabSz="622300" rtl="0">
            <a:lnSpc>
              <a:spcPct val="90000"/>
            </a:lnSpc>
            <a:spcBef>
              <a:spcPct val="0"/>
            </a:spcBef>
            <a:spcAft>
              <a:spcPct val="20000"/>
            </a:spcAft>
            <a:buChar char="••"/>
          </a:pPr>
          <a:r>
            <a:rPr lang="en-AU" sz="1400" kern="1200" dirty="0" smtClean="0"/>
            <a:t>The teacher, content and environment are all affected by the structure and management of the course site</a:t>
          </a:r>
          <a:br>
            <a:rPr lang="en-AU" sz="1400" kern="1200" dirty="0" smtClean="0"/>
          </a:br>
          <a:endParaRPr lang="en-AU" sz="1400" kern="1200" dirty="0"/>
        </a:p>
      </dsp:txBody>
      <dsp:txXfrm>
        <a:off x="0" y="508404"/>
        <a:ext cx="8229600" cy="689310"/>
      </dsp:txXfrm>
    </dsp:sp>
    <dsp:sp modelId="{7BFB24A6-B4DD-4715-8C60-9303C1A32F84}">
      <dsp:nvSpPr>
        <dsp:cNvPr id="0" name=""/>
        <dsp:cNvSpPr/>
      </dsp:nvSpPr>
      <dsp:spPr>
        <a:xfrm>
          <a:off x="0" y="1197714"/>
          <a:ext cx="8229600" cy="431730"/>
        </a:xfrm>
        <a:prstGeom prst="roundRect">
          <a:avLst/>
        </a:prstGeom>
        <a:solidFill>
          <a:schemeClr val="accent4">
            <a:hueOff val="-1116192"/>
            <a:satOff val="6725"/>
            <a:lumOff val="53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n-AU" sz="1800" kern="1200" dirty="0" smtClean="0"/>
            <a:t>Every learning experience includes the environment in which the learner interacts</a:t>
          </a:r>
          <a:endParaRPr lang="en-AU" sz="1800" kern="1200" dirty="0"/>
        </a:p>
      </dsp:txBody>
      <dsp:txXfrm>
        <a:off x="0" y="1197714"/>
        <a:ext cx="8229600" cy="431730"/>
      </dsp:txXfrm>
    </dsp:sp>
    <dsp:sp modelId="{32D01672-64CC-4F3F-96AE-83CEE42CF677}">
      <dsp:nvSpPr>
        <dsp:cNvPr id="0" name=""/>
        <dsp:cNvSpPr/>
      </dsp:nvSpPr>
      <dsp:spPr>
        <a:xfrm>
          <a:off x="0" y="1629444"/>
          <a:ext cx="8229600" cy="4378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2860" rIns="128016" bIns="22860" numCol="1" spcCol="1270" anchor="t" anchorCtr="0">
          <a:noAutofit/>
        </a:bodyPr>
        <a:lstStyle/>
        <a:p>
          <a:pPr marL="114300" lvl="1" indent="-114300" algn="l" defTabSz="622300" rtl="0">
            <a:lnSpc>
              <a:spcPct val="90000"/>
            </a:lnSpc>
            <a:spcBef>
              <a:spcPct val="0"/>
            </a:spcBef>
            <a:spcAft>
              <a:spcPct val="20000"/>
            </a:spcAft>
            <a:buChar char="••"/>
          </a:pPr>
          <a:r>
            <a:rPr lang="en-AU" sz="1400" kern="1200" dirty="0" smtClean="0"/>
            <a:t>This includes the physical, virtual and social environments teachers create and use</a:t>
          </a:r>
          <a:br>
            <a:rPr lang="en-AU" sz="1400" kern="1200" dirty="0" smtClean="0"/>
          </a:br>
          <a:endParaRPr lang="en-AU" sz="1400" kern="1200" dirty="0"/>
        </a:p>
      </dsp:txBody>
      <dsp:txXfrm>
        <a:off x="0" y="1629444"/>
        <a:ext cx="8229600" cy="437805"/>
      </dsp:txXfrm>
    </dsp:sp>
    <dsp:sp modelId="{A1330727-F90F-4A16-AA21-3607A09EB7BF}">
      <dsp:nvSpPr>
        <dsp:cNvPr id="0" name=""/>
        <dsp:cNvSpPr/>
      </dsp:nvSpPr>
      <dsp:spPr>
        <a:xfrm>
          <a:off x="0" y="2067249"/>
          <a:ext cx="8229600" cy="431730"/>
        </a:xfrm>
        <a:prstGeom prst="roundRect">
          <a:avLst/>
        </a:prstGeom>
        <a:solidFill>
          <a:schemeClr val="accent4">
            <a:hueOff val="-2232385"/>
            <a:satOff val="13449"/>
            <a:lumOff val="107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n-AU" sz="1800" kern="1200" dirty="0" smtClean="0"/>
            <a:t>We shape our tools and our tools shape us</a:t>
          </a:r>
          <a:endParaRPr lang="en-AU" sz="1800" kern="1200" dirty="0"/>
        </a:p>
      </dsp:txBody>
      <dsp:txXfrm>
        <a:off x="0" y="2067249"/>
        <a:ext cx="8229600" cy="431730"/>
      </dsp:txXfrm>
    </dsp:sp>
    <dsp:sp modelId="{9C992C5E-9DE6-4C9A-9D5A-0C331231CCB4}">
      <dsp:nvSpPr>
        <dsp:cNvPr id="0" name=""/>
        <dsp:cNvSpPr/>
      </dsp:nvSpPr>
      <dsp:spPr>
        <a:xfrm>
          <a:off x="0" y="2498979"/>
          <a:ext cx="8229600" cy="4378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2860" rIns="128016" bIns="22860" numCol="1" spcCol="1270" anchor="t" anchorCtr="0">
          <a:noAutofit/>
        </a:bodyPr>
        <a:lstStyle/>
        <a:p>
          <a:pPr marL="114300" lvl="1" indent="-114300" algn="l" defTabSz="622300" rtl="0">
            <a:lnSpc>
              <a:spcPct val="90000"/>
            </a:lnSpc>
            <a:spcBef>
              <a:spcPct val="0"/>
            </a:spcBef>
            <a:spcAft>
              <a:spcPct val="20000"/>
            </a:spcAft>
            <a:buChar char="••"/>
          </a:pPr>
          <a:r>
            <a:rPr lang="en-AU" sz="1400" kern="1200" dirty="0" smtClean="0"/>
            <a:t>What tools we use and how we use them affects how we learn</a:t>
          </a:r>
          <a:br>
            <a:rPr lang="en-AU" sz="1400" kern="1200" dirty="0" smtClean="0"/>
          </a:br>
          <a:endParaRPr lang="en-AU" sz="1400" kern="1200" dirty="0"/>
        </a:p>
      </dsp:txBody>
      <dsp:txXfrm>
        <a:off x="0" y="2498979"/>
        <a:ext cx="8229600" cy="437805"/>
      </dsp:txXfrm>
    </dsp:sp>
    <dsp:sp modelId="{E7728BFD-C7FD-45E6-B115-09522A7E3288}">
      <dsp:nvSpPr>
        <dsp:cNvPr id="0" name=""/>
        <dsp:cNvSpPr/>
      </dsp:nvSpPr>
      <dsp:spPr>
        <a:xfrm>
          <a:off x="0" y="2936784"/>
          <a:ext cx="8229600" cy="431730"/>
        </a:xfrm>
        <a:prstGeom prst="roundRect">
          <a:avLst/>
        </a:prstGeom>
        <a:solidFill>
          <a:schemeClr val="accent4">
            <a:hueOff val="-3348577"/>
            <a:satOff val="20174"/>
            <a:lumOff val="1617"/>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n-AU" sz="1800" kern="1200" dirty="0" smtClean="0"/>
            <a:t>Faculty are the directors of the learning experience</a:t>
          </a:r>
          <a:endParaRPr lang="en-AU" sz="1800" kern="1200" dirty="0"/>
        </a:p>
      </dsp:txBody>
      <dsp:txXfrm>
        <a:off x="0" y="2936784"/>
        <a:ext cx="8229600" cy="431730"/>
      </dsp:txXfrm>
    </dsp:sp>
    <dsp:sp modelId="{B288DDF4-AD8A-40CE-AA99-62DD826F1707}">
      <dsp:nvSpPr>
        <dsp:cNvPr id="0" name=""/>
        <dsp:cNvSpPr/>
      </dsp:nvSpPr>
      <dsp:spPr>
        <a:xfrm>
          <a:off x="0" y="3368514"/>
          <a:ext cx="8229600" cy="4378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2860" rIns="128016" bIns="22860" numCol="1" spcCol="1270" anchor="t" anchorCtr="0">
          <a:noAutofit/>
        </a:bodyPr>
        <a:lstStyle/>
        <a:p>
          <a:pPr marL="114300" lvl="1" indent="-114300" algn="l" defTabSz="622300" rtl="0">
            <a:lnSpc>
              <a:spcPct val="90000"/>
            </a:lnSpc>
            <a:spcBef>
              <a:spcPct val="0"/>
            </a:spcBef>
            <a:spcAft>
              <a:spcPct val="20000"/>
            </a:spcAft>
            <a:buChar char="••"/>
          </a:pPr>
          <a:r>
            <a:rPr lang="en-AU" sz="1400" kern="1200" dirty="0" smtClean="0"/>
            <a:t>What does a director do?</a:t>
          </a:r>
          <a:br>
            <a:rPr lang="en-AU" sz="1400" kern="1200" dirty="0" smtClean="0"/>
          </a:br>
          <a:endParaRPr lang="en-AU" sz="1400" kern="1200" dirty="0"/>
        </a:p>
      </dsp:txBody>
      <dsp:txXfrm>
        <a:off x="0" y="3368514"/>
        <a:ext cx="8229600" cy="437805"/>
      </dsp:txXfrm>
    </dsp:sp>
    <dsp:sp modelId="{E6F69B4F-E9A4-4D29-92E8-0ED110386E19}">
      <dsp:nvSpPr>
        <dsp:cNvPr id="0" name=""/>
        <dsp:cNvSpPr/>
      </dsp:nvSpPr>
      <dsp:spPr>
        <a:xfrm>
          <a:off x="0" y="3806319"/>
          <a:ext cx="8229600" cy="431730"/>
        </a:xfrm>
        <a:prstGeom prst="roundRect">
          <a:avLst/>
        </a:prstGeom>
        <a:solidFill>
          <a:schemeClr val="accent4">
            <a:hueOff val="-4464770"/>
            <a:satOff val="26899"/>
            <a:lumOff val="215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rtl="0">
            <a:lnSpc>
              <a:spcPct val="90000"/>
            </a:lnSpc>
            <a:spcBef>
              <a:spcPct val="0"/>
            </a:spcBef>
            <a:spcAft>
              <a:spcPct val="35000"/>
            </a:spcAft>
          </a:pPr>
          <a:r>
            <a:rPr lang="en-AU" sz="1800" kern="1200" dirty="0" smtClean="0"/>
            <a:t>Everything else being equal, more time-on-task equals more learning</a:t>
          </a:r>
          <a:endParaRPr lang="en-AU" sz="1800" kern="1200" dirty="0"/>
        </a:p>
      </dsp:txBody>
      <dsp:txXfrm>
        <a:off x="0" y="3806319"/>
        <a:ext cx="8229600" cy="431730"/>
      </dsp:txXfrm>
    </dsp:sp>
    <dsp:sp modelId="{1AB6CB30-20EC-4411-9404-E1F8B617C993}">
      <dsp:nvSpPr>
        <dsp:cNvPr id="0" name=""/>
        <dsp:cNvSpPr/>
      </dsp:nvSpPr>
      <dsp:spPr>
        <a:xfrm>
          <a:off x="0" y="4238049"/>
          <a:ext cx="8229600" cy="43780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1290" tIns="22860" rIns="128016" bIns="22860" numCol="1" spcCol="1270" anchor="t" anchorCtr="0">
          <a:noAutofit/>
        </a:bodyPr>
        <a:lstStyle/>
        <a:p>
          <a:pPr marL="114300" lvl="1" indent="-114300" algn="l" defTabSz="622300" rtl="0">
            <a:lnSpc>
              <a:spcPct val="90000"/>
            </a:lnSpc>
            <a:spcBef>
              <a:spcPct val="0"/>
            </a:spcBef>
            <a:spcAft>
              <a:spcPct val="20000"/>
            </a:spcAft>
            <a:buChar char="••"/>
          </a:pPr>
          <a:r>
            <a:rPr lang="en-AU" sz="1400" kern="1200" dirty="0" smtClean="0"/>
            <a:t>Selection and organisation of content, structuring of the environment promote  time-on-task</a:t>
          </a:r>
          <a:br>
            <a:rPr lang="en-AU" sz="1400" kern="1200" dirty="0" smtClean="0"/>
          </a:br>
          <a:endParaRPr lang="en-AU" sz="1400" kern="1200" dirty="0"/>
        </a:p>
      </dsp:txBody>
      <dsp:txXfrm>
        <a:off x="0" y="4238049"/>
        <a:ext cx="8229600" cy="437805"/>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8FCFBFC-D108-4418-A879-28688F66BF2A}">
      <dsp:nvSpPr>
        <dsp:cNvPr id="0" name=""/>
        <dsp:cNvSpPr/>
      </dsp:nvSpPr>
      <dsp:spPr>
        <a:xfrm>
          <a:off x="390351" y="552"/>
          <a:ext cx="3257897" cy="180994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2489200" rtl="0">
            <a:lnSpc>
              <a:spcPct val="90000"/>
            </a:lnSpc>
            <a:spcBef>
              <a:spcPct val="0"/>
            </a:spcBef>
            <a:spcAft>
              <a:spcPct val="35000"/>
            </a:spcAft>
          </a:pPr>
          <a:r>
            <a:rPr lang="en-AU" sz="5600" kern="1200" dirty="0" smtClean="0"/>
            <a:t>Structure </a:t>
          </a:r>
          <a:endParaRPr lang="en-AU" sz="5600" kern="1200" dirty="0"/>
        </a:p>
      </dsp:txBody>
      <dsp:txXfrm>
        <a:off x="390351" y="552"/>
        <a:ext cx="3257897" cy="1809943"/>
      </dsp:txXfrm>
    </dsp:sp>
    <dsp:sp modelId="{D7285BFA-8C1A-4A75-8A90-CC0DFA9C3D50}">
      <dsp:nvSpPr>
        <dsp:cNvPr id="0" name=""/>
        <dsp:cNvSpPr/>
      </dsp:nvSpPr>
      <dsp:spPr>
        <a:xfrm rot="5400000">
          <a:off x="1679935" y="1855744"/>
          <a:ext cx="678728" cy="81447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511300">
            <a:lnSpc>
              <a:spcPct val="90000"/>
            </a:lnSpc>
            <a:spcBef>
              <a:spcPct val="0"/>
            </a:spcBef>
            <a:spcAft>
              <a:spcPct val="35000"/>
            </a:spcAft>
          </a:pPr>
          <a:endParaRPr lang="en-AU" sz="3400" kern="1200"/>
        </a:p>
      </dsp:txBody>
      <dsp:txXfrm rot="5400000">
        <a:off x="1679935" y="1855744"/>
        <a:ext cx="678728" cy="814474"/>
      </dsp:txXfrm>
    </dsp:sp>
    <dsp:sp modelId="{91C71D37-0EB7-46B1-AADF-E3CDA2BF56EC}">
      <dsp:nvSpPr>
        <dsp:cNvPr id="0" name=""/>
        <dsp:cNvSpPr/>
      </dsp:nvSpPr>
      <dsp:spPr>
        <a:xfrm>
          <a:off x="390351" y="2715467"/>
          <a:ext cx="3257897" cy="1809943"/>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3360" tIns="213360" rIns="213360" bIns="213360" numCol="1" spcCol="1270" anchor="ctr" anchorCtr="0">
          <a:noAutofit/>
        </a:bodyPr>
        <a:lstStyle/>
        <a:p>
          <a:pPr lvl="0" algn="ctr" defTabSz="2489200" rtl="0">
            <a:lnSpc>
              <a:spcPct val="90000"/>
            </a:lnSpc>
            <a:spcBef>
              <a:spcPct val="0"/>
            </a:spcBef>
            <a:spcAft>
              <a:spcPct val="35000"/>
            </a:spcAft>
          </a:pPr>
          <a:r>
            <a:rPr lang="en-AU" sz="5600" kern="1200" dirty="0" smtClean="0"/>
            <a:t>meaning</a:t>
          </a:r>
          <a:endParaRPr lang="en-AU" sz="5600" kern="1200" dirty="0"/>
        </a:p>
      </dsp:txBody>
      <dsp:txXfrm>
        <a:off x="390351" y="2715467"/>
        <a:ext cx="3257897" cy="1809943"/>
      </dsp:txXfrm>
    </dsp:sp>
  </dsp:spTree>
</dsp:drawing>
</file>

<file path=ppt/diagrams/drawing3.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59B0E5E-34EF-4EE0-AEDA-322C8EE33E0B}">
      <dsp:nvSpPr>
        <dsp:cNvPr id="0" name=""/>
        <dsp:cNvSpPr/>
      </dsp:nvSpPr>
      <dsp:spPr>
        <a:xfrm>
          <a:off x="2019300" y="1295396"/>
          <a:ext cx="1604372" cy="173669"/>
        </a:xfrm>
        <a:custGeom>
          <a:avLst/>
          <a:gdLst/>
          <a:ahLst/>
          <a:cxnLst/>
          <a:rect l="0" t="0" r="0" b="0"/>
          <a:pathLst>
            <a:path>
              <a:moveTo>
                <a:pt x="0" y="0"/>
              </a:moveTo>
              <a:lnTo>
                <a:pt x="0" y="86834"/>
              </a:lnTo>
              <a:lnTo>
                <a:pt x="1604372" y="86834"/>
              </a:lnTo>
              <a:lnTo>
                <a:pt x="1604372" y="17366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B0A646E-D553-416E-9936-9B76DE277C45}">
      <dsp:nvSpPr>
        <dsp:cNvPr id="0" name=""/>
        <dsp:cNvSpPr/>
      </dsp:nvSpPr>
      <dsp:spPr>
        <a:xfrm>
          <a:off x="2623007" y="1882563"/>
          <a:ext cx="1000665" cy="173669"/>
        </a:xfrm>
        <a:custGeom>
          <a:avLst/>
          <a:gdLst/>
          <a:ahLst/>
          <a:cxnLst/>
          <a:rect l="0" t="0" r="0" b="0"/>
          <a:pathLst>
            <a:path>
              <a:moveTo>
                <a:pt x="0" y="0"/>
              </a:moveTo>
              <a:lnTo>
                <a:pt x="0" y="86834"/>
              </a:lnTo>
              <a:lnTo>
                <a:pt x="1000665" y="86834"/>
              </a:lnTo>
              <a:lnTo>
                <a:pt x="1000665" y="17366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FE189B5-09E0-441C-A9DB-08E47B609A31}">
      <dsp:nvSpPr>
        <dsp:cNvPr id="0" name=""/>
        <dsp:cNvSpPr/>
      </dsp:nvSpPr>
      <dsp:spPr>
        <a:xfrm>
          <a:off x="2577287" y="1882563"/>
          <a:ext cx="91440" cy="173669"/>
        </a:xfrm>
        <a:custGeom>
          <a:avLst/>
          <a:gdLst/>
          <a:ahLst/>
          <a:cxnLst/>
          <a:rect l="0" t="0" r="0" b="0"/>
          <a:pathLst>
            <a:path>
              <a:moveTo>
                <a:pt x="45720" y="0"/>
              </a:moveTo>
              <a:lnTo>
                <a:pt x="45720" y="17366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139219F-8F2F-44AB-A6EB-C4345CA1F306}">
      <dsp:nvSpPr>
        <dsp:cNvPr id="0" name=""/>
        <dsp:cNvSpPr/>
      </dsp:nvSpPr>
      <dsp:spPr>
        <a:xfrm>
          <a:off x="1291543" y="2469730"/>
          <a:ext cx="124049" cy="967585"/>
        </a:xfrm>
        <a:custGeom>
          <a:avLst/>
          <a:gdLst/>
          <a:ahLst/>
          <a:cxnLst/>
          <a:rect l="0" t="0" r="0" b="0"/>
          <a:pathLst>
            <a:path>
              <a:moveTo>
                <a:pt x="0" y="0"/>
              </a:moveTo>
              <a:lnTo>
                <a:pt x="0" y="967585"/>
              </a:lnTo>
              <a:lnTo>
                <a:pt x="124049" y="96758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228859-3C95-4AF0-ABBA-B690F3B5E5B2}">
      <dsp:nvSpPr>
        <dsp:cNvPr id="0" name=""/>
        <dsp:cNvSpPr/>
      </dsp:nvSpPr>
      <dsp:spPr>
        <a:xfrm>
          <a:off x="1291543" y="2469730"/>
          <a:ext cx="124049" cy="380418"/>
        </a:xfrm>
        <a:custGeom>
          <a:avLst/>
          <a:gdLst/>
          <a:ahLst/>
          <a:cxnLst/>
          <a:rect l="0" t="0" r="0" b="0"/>
          <a:pathLst>
            <a:path>
              <a:moveTo>
                <a:pt x="0" y="0"/>
              </a:moveTo>
              <a:lnTo>
                <a:pt x="0" y="380418"/>
              </a:lnTo>
              <a:lnTo>
                <a:pt x="124049" y="38041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FD2320B-C8E1-4B64-8C49-E9B4A3134F77}">
      <dsp:nvSpPr>
        <dsp:cNvPr id="0" name=""/>
        <dsp:cNvSpPr/>
      </dsp:nvSpPr>
      <dsp:spPr>
        <a:xfrm>
          <a:off x="1622341" y="1882563"/>
          <a:ext cx="1000665" cy="173669"/>
        </a:xfrm>
        <a:custGeom>
          <a:avLst/>
          <a:gdLst/>
          <a:ahLst/>
          <a:cxnLst/>
          <a:rect l="0" t="0" r="0" b="0"/>
          <a:pathLst>
            <a:path>
              <a:moveTo>
                <a:pt x="1000665" y="0"/>
              </a:moveTo>
              <a:lnTo>
                <a:pt x="1000665" y="86834"/>
              </a:lnTo>
              <a:lnTo>
                <a:pt x="0" y="86834"/>
              </a:lnTo>
              <a:lnTo>
                <a:pt x="0" y="173669"/>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5E15208-5984-495B-928C-39BD0D86639F}">
      <dsp:nvSpPr>
        <dsp:cNvPr id="0" name=""/>
        <dsp:cNvSpPr/>
      </dsp:nvSpPr>
      <dsp:spPr>
        <a:xfrm>
          <a:off x="2019300" y="1295396"/>
          <a:ext cx="603707" cy="173669"/>
        </a:xfrm>
        <a:custGeom>
          <a:avLst/>
          <a:gdLst/>
          <a:ahLst/>
          <a:cxnLst/>
          <a:rect l="0" t="0" r="0" b="0"/>
          <a:pathLst>
            <a:path>
              <a:moveTo>
                <a:pt x="0" y="0"/>
              </a:moveTo>
              <a:lnTo>
                <a:pt x="0" y="86834"/>
              </a:lnTo>
              <a:lnTo>
                <a:pt x="603707" y="86834"/>
              </a:lnTo>
              <a:lnTo>
                <a:pt x="603707" y="17366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1E19E18-0EE1-4EE0-A5A8-B2D13E7EAD07}">
      <dsp:nvSpPr>
        <dsp:cNvPr id="0" name=""/>
        <dsp:cNvSpPr/>
      </dsp:nvSpPr>
      <dsp:spPr>
        <a:xfrm>
          <a:off x="84129" y="1882563"/>
          <a:ext cx="124049" cy="967585"/>
        </a:xfrm>
        <a:custGeom>
          <a:avLst/>
          <a:gdLst/>
          <a:ahLst/>
          <a:cxnLst/>
          <a:rect l="0" t="0" r="0" b="0"/>
          <a:pathLst>
            <a:path>
              <a:moveTo>
                <a:pt x="0" y="0"/>
              </a:moveTo>
              <a:lnTo>
                <a:pt x="0" y="967585"/>
              </a:lnTo>
              <a:lnTo>
                <a:pt x="124049" y="967585"/>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B153BEB-5545-4629-B9E9-FBA5E638AAEE}">
      <dsp:nvSpPr>
        <dsp:cNvPr id="0" name=""/>
        <dsp:cNvSpPr/>
      </dsp:nvSpPr>
      <dsp:spPr>
        <a:xfrm>
          <a:off x="84129" y="1882563"/>
          <a:ext cx="124049" cy="380418"/>
        </a:xfrm>
        <a:custGeom>
          <a:avLst/>
          <a:gdLst/>
          <a:ahLst/>
          <a:cxnLst/>
          <a:rect l="0" t="0" r="0" b="0"/>
          <a:pathLst>
            <a:path>
              <a:moveTo>
                <a:pt x="0" y="0"/>
              </a:moveTo>
              <a:lnTo>
                <a:pt x="0" y="380418"/>
              </a:lnTo>
              <a:lnTo>
                <a:pt x="124049" y="380418"/>
              </a:lnTo>
            </a:path>
          </a:pathLst>
        </a:custGeom>
        <a:noFill/>
        <a:ln w="25400"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8DB319-1F91-44DD-A41D-55C6A0A3E65B}">
      <dsp:nvSpPr>
        <dsp:cNvPr id="0" name=""/>
        <dsp:cNvSpPr/>
      </dsp:nvSpPr>
      <dsp:spPr>
        <a:xfrm>
          <a:off x="414927" y="1295396"/>
          <a:ext cx="1604372" cy="173669"/>
        </a:xfrm>
        <a:custGeom>
          <a:avLst/>
          <a:gdLst/>
          <a:ahLst/>
          <a:cxnLst/>
          <a:rect l="0" t="0" r="0" b="0"/>
          <a:pathLst>
            <a:path>
              <a:moveTo>
                <a:pt x="1604372" y="0"/>
              </a:moveTo>
              <a:lnTo>
                <a:pt x="1604372" y="86834"/>
              </a:lnTo>
              <a:lnTo>
                <a:pt x="0" y="86834"/>
              </a:lnTo>
              <a:lnTo>
                <a:pt x="0" y="173669"/>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05480F-BE79-4DCC-9CA7-D6CD26E332D8}">
      <dsp:nvSpPr>
        <dsp:cNvPr id="0" name=""/>
        <dsp:cNvSpPr/>
      </dsp:nvSpPr>
      <dsp:spPr>
        <a:xfrm>
          <a:off x="1605801" y="881898"/>
          <a:ext cx="826996" cy="41349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n-AU" sz="1200" kern="1200" dirty="0" smtClean="0"/>
            <a:t>Footwear</a:t>
          </a:r>
          <a:endParaRPr lang="en-AU" sz="1200" kern="1200" dirty="0"/>
        </a:p>
      </dsp:txBody>
      <dsp:txXfrm>
        <a:off x="1605801" y="881898"/>
        <a:ext cx="826996" cy="413498"/>
      </dsp:txXfrm>
    </dsp:sp>
    <dsp:sp modelId="{800F42FF-E3A8-4E13-ACE6-07D1E3EF10C7}">
      <dsp:nvSpPr>
        <dsp:cNvPr id="0" name=""/>
        <dsp:cNvSpPr/>
      </dsp:nvSpPr>
      <dsp:spPr>
        <a:xfrm>
          <a:off x="1429" y="1469065"/>
          <a:ext cx="826996" cy="41349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n-AU" sz="1200" kern="1200" dirty="0" smtClean="0"/>
            <a:t>Boots</a:t>
          </a:r>
          <a:endParaRPr lang="en-AU" sz="1200" kern="1200" dirty="0"/>
        </a:p>
      </dsp:txBody>
      <dsp:txXfrm>
        <a:off x="1429" y="1469065"/>
        <a:ext cx="826996" cy="413498"/>
      </dsp:txXfrm>
    </dsp:sp>
    <dsp:sp modelId="{9DB9DF7D-3B0B-490F-A72A-9574A6E0A75F}">
      <dsp:nvSpPr>
        <dsp:cNvPr id="0" name=""/>
        <dsp:cNvSpPr/>
      </dsp:nvSpPr>
      <dsp:spPr>
        <a:xfrm>
          <a:off x="208178" y="2056232"/>
          <a:ext cx="826996" cy="41349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n-AU" sz="1200" kern="1200" dirty="0" smtClean="0"/>
            <a:t>Gum boots</a:t>
          </a:r>
          <a:endParaRPr lang="en-AU" sz="1200" kern="1200" dirty="0"/>
        </a:p>
      </dsp:txBody>
      <dsp:txXfrm>
        <a:off x="208178" y="2056232"/>
        <a:ext cx="826996" cy="413498"/>
      </dsp:txXfrm>
    </dsp:sp>
    <dsp:sp modelId="{211A9119-DABE-42DC-9463-20EEAD34CDB4}">
      <dsp:nvSpPr>
        <dsp:cNvPr id="0" name=""/>
        <dsp:cNvSpPr/>
      </dsp:nvSpPr>
      <dsp:spPr>
        <a:xfrm>
          <a:off x="208178" y="2643399"/>
          <a:ext cx="826996" cy="41349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n-AU" sz="1200" kern="1200" dirty="0" smtClean="0"/>
            <a:t>Riding boots</a:t>
          </a:r>
          <a:endParaRPr lang="en-AU" sz="1200" kern="1200" dirty="0"/>
        </a:p>
      </dsp:txBody>
      <dsp:txXfrm>
        <a:off x="208178" y="2643399"/>
        <a:ext cx="826996" cy="413498"/>
      </dsp:txXfrm>
    </dsp:sp>
    <dsp:sp modelId="{BDFD7D04-7865-4A3F-903C-135CF1BC0D1F}">
      <dsp:nvSpPr>
        <dsp:cNvPr id="0" name=""/>
        <dsp:cNvSpPr/>
      </dsp:nvSpPr>
      <dsp:spPr>
        <a:xfrm>
          <a:off x="2209509" y="1469065"/>
          <a:ext cx="826996" cy="41349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n-AU" sz="1200" kern="1200" dirty="0" smtClean="0"/>
            <a:t>Shoes</a:t>
          </a:r>
          <a:endParaRPr lang="en-AU" sz="1200" kern="1200" dirty="0"/>
        </a:p>
      </dsp:txBody>
      <dsp:txXfrm>
        <a:off x="2209509" y="1469065"/>
        <a:ext cx="826996" cy="413498"/>
      </dsp:txXfrm>
    </dsp:sp>
    <dsp:sp modelId="{1025872A-C567-441F-9EF8-E5B4F29D6AB6}">
      <dsp:nvSpPr>
        <dsp:cNvPr id="0" name=""/>
        <dsp:cNvSpPr/>
      </dsp:nvSpPr>
      <dsp:spPr>
        <a:xfrm>
          <a:off x="1208843" y="2056232"/>
          <a:ext cx="826996" cy="41349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n-AU" sz="1200" kern="1200" dirty="0" smtClean="0"/>
            <a:t>Sport shoes</a:t>
          </a:r>
          <a:endParaRPr lang="en-AU" sz="1200" kern="1200" dirty="0"/>
        </a:p>
      </dsp:txBody>
      <dsp:txXfrm>
        <a:off x="1208843" y="2056232"/>
        <a:ext cx="826996" cy="413498"/>
      </dsp:txXfrm>
    </dsp:sp>
    <dsp:sp modelId="{2BB17D5D-FF0F-44E1-93CC-F04CE1A26E1E}">
      <dsp:nvSpPr>
        <dsp:cNvPr id="0" name=""/>
        <dsp:cNvSpPr/>
      </dsp:nvSpPr>
      <dsp:spPr>
        <a:xfrm>
          <a:off x="1415592" y="2643399"/>
          <a:ext cx="826996" cy="41349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n-AU" sz="1200" kern="1200" dirty="0" smtClean="0"/>
            <a:t>Cleats/studs</a:t>
          </a:r>
          <a:endParaRPr lang="en-AU" sz="1200" kern="1200" dirty="0"/>
        </a:p>
      </dsp:txBody>
      <dsp:txXfrm>
        <a:off x="1415592" y="2643399"/>
        <a:ext cx="826996" cy="413498"/>
      </dsp:txXfrm>
    </dsp:sp>
    <dsp:sp modelId="{1E28399C-6E67-4A8C-A94E-4C2EA5DBCD97}">
      <dsp:nvSpPr>
        <dsp:cNvPr id="0" name=""/>
        <dsp:cNvSpPr/>
      </dsp:nvSpPr>
      <dsp:spPr>
        <a:xfrm>
          <a:off x="1415592" y="3230566"/>
          <a:ext cx="826996" cy="41349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n-AU" sz="1200" kern="1200" dirty="0" smtClean="0"/>
            <a:t>Tennis shoes</a:t>
          </a:r>
          <a:endParaRPr lang="en-AU" sz="1200" kern="1200" dirty="0"/>
        </a:p>
      </dsp:txBody>
      <dsp:txXfrm>
        <a:off x="1415592" y="3230566"/>
        <a:ext cx="826996" cy="413498"/>
      </dsp:txXfrm>
    </dsp:sp>
    <dsp:sp modelId="{74FC9727-1C2F-4B5F-824B-3DCFE194205B}">
      <dsp:nvSpPr>
        <dsp:cNvPr id="0" name=""/>
        <dsp:cNvSpPr/>
      </dsp:nvSpPr>
      <dsp:spPr>
        <a:xfrm>
          <a:off x="2209509" y="2056232"/>
          <a:ext cx="826996" cy="41349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n-AU" sz="1200" kern="1200" dirty="0" smtClean="0"/>
            <a:t>Oxfords</a:t>
          </a:r>
          <a:endParaRPr lang="en-AU" sz="1200" kern="1200" dirty="0"/>
        </a:p>
      </dsp:txBody>
      <dsp:txXfrm>
        <a:off x="2209509" y="2056232"/>
        <a:ext cx="826996" cy="413498"/>
      </dsp:txXfrm>
    </dsp:sp>
    <dsp:sp modelId="{C7F49A38-C380-4C51-B42C-420BFBC772F0}">
      <dsp:nvSpPr>
        <dsp:cNvPr id="0" name=""/>
        <dsp:cNvSpPr/>
      </dsp:nvSpPr>
      <dsp:spPr>
        <a:xfrm>
          <a:off x="3210174" y="2056232"/>
          <a:ext cx="826996" cy="41349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n-AU" sz="1200" kern="1200" dirty="0" smtClean="0"/>
            <a:t>Loafers</a:t>
          </a:r>
          <a:endParaRPr lang="en-AU" sz="1200" kern="1200" dirty="0"/>
        </a:p>
      </dsp:txBody>
      <dsp:txXfrm>
        <a:off x="3210174" y="2056232"/>
        <a:ext cx="826996" cy="413498"/>
      </dsp:txXfrm>
    </dsp:sp>
    <dsp:sp modelId="{E77D0149-B423-4B67-88F6-1C9C3D01530B}">
      <dsp:nvSpPr>
        <dsp:cNvPr id="0" name=""/>
        <dsp:cNvSpPr/>
      </dsp:nvSpPr>
      <dsp:spPr>
        <a:xfrm>
          <a:off x="3210174" y="1469065"/>
          <a:ext cx="826996" cy="41349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 tIns="7620" rIns="7620" bIns="7620" numCol="1" spcCol="1270" anchor="ctr" anchorCtr="0">
          <a:noAutofit/>
        </a:bodyPr>
        <a:lstStyle/>
        <a:p>
          <a:pPr lvl="0" algn="ctr" defTabSz="533400" rtl="0">
            <a:lnSpc>
              <a:spcPct val="90000"/>
            </a:lnSpc>
            <a:spcBef>
              <a:spcPct val="0"/>
            </a:spcBef>
            <a:spcAft>
              <a:spcPct val="35000"/>
            </a:spcAft>
          </a:pPr>
          <a:r>
            <a:rPr lang="en-AU" sz="1200" kern="1200" dirty="0" smtClean="0"/>
            <a:t>Sandals</a:t>
          </a:r>
          <a:endParaRPr lang="en-AU" sz="1200" kern="1200" dirty="0"/>
        </a:p>
      </dsp:txBody>
      <dsp:txXfrm>
        <a:off x="3210174" y="1469065"/>
        <a:ext cx="826996" cy="413498"/>
      </dsp:txXfrm>
    </dsp:sp>
  </dsp:spTree>
</dsp:drawing>
</file>

<file path=ppt/diagrams/drawing4.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C5B6C08A-F9DF-47C8-95BD-A98833D2B13F}">
      <dsp:nvSpPr>
        <dsp:cNvPr id="0" name=""/>
        <dsp:cNvSpPr/>
      </dsp:nvSpPr>
      <dsp:spPr>
        <a:xfrm>
          <a:off x="0" y="1455261"/>
          <a:ext cx="2423160" cy="2423160"/>
        </a:xfrm>
        <a:prstGeom prst="ellipse">
          <a:avLst/>
        </a:prstGeom>
        <a:solidFill>
          <a:schemeClr val="accent6">
            <a:shade val="50000"/>
            <a:hueOff val="-461694"/>
            <a:satOff val="30780"/>
            <a:lumOff val="4018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C556DC6-31AD-45A9-A3FE-80CB82E52F15}">
      <dsp:nvSpPr>
        <dsp:cNvPr id="0" name=""/>
        <dsp:cNvSpPr/>
      </dsp:nvSpPr>
      <dsp:spPr>
        <a:xfrm>
          <a:off x="807720" y="2262981"/>
          <a:ext cx="807720" cy="807720"/>
        </a:xfrm>
        <a:prstGeom prst="ellipse">
          <a:avLst/>
        </a:prstGeom>
        <a:solidFill>
          <a:schemeClr val="bg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8DC7DB5-CD8C-4CB6-BBB7-F4552F55AFDF}">
      <dsp:nvSpPr>
        <dsp:cNvPr id="0" name=""/>
        <dsp:cNvSpPr/>
      </dsp:nvSpPr>
      <dsp:spPr>
        <a:xfrm>
          <a:off x="2827020" y="647541"/>
          <a:ext cx="1211580" cy="10096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6248" tIns="36830" rIns="36830" bIns="36830" numCol="1" spcCol="1270" anchor="ctr" anchorCtr="0">
          <a:noAutofit/>
        </a:bodyPr>
        <a:lstStyle/>
        <a:p>
          <a:pPr lvl="0" algn="l" defTabSz="1289050" rtl="0">
            <a:lnSpc>
              <a:spcPct val="90000"/>
            </a:lnSpc>
            <a:spcBef>
              <a:spcPct val="0"/>
            </a:spcBef>
            <a:spcAft>
              <a:spcPct val="35000"/>
            </a:spcAft>
          </a:pPr>
          <a:r>
            <a:rPr lang="en-AU" sz="2900" kern="1200" dirty="0" smtClean="0"/>
            <a:t>Hole</a:t>
          </a:r>
          <a:endParaRPr lang="en-AU" sz="2900" kern="1200" dirty="0"/>
        </a:p>
      </dsp:txBody>
      <dsp:txXfrm>
        <a:off x="2827020" y="647541"/>
        <a:ext cx="1211580" cy="1009650"/>
      </dsp:txXfrm>
    </dsp:sp>
    <dsp:sp modelId="{4CAF0A19-B81E-4D96-92A5-25553F035BF3}">
      <dsp:nvSpPr>
        <dsp:cNvPr id="0" name=""/>
        <dsp:cNvSpPr/>
      </dsp:nvSpPr>
      <dsp:spPr>
        <a:xfrm>
          <a:off x="2524125" y="1152366"/>
          <a:ext cx="302895" cy="0"/>
        </a:xfrm>
        <a:prstGeom prst="line">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850DC44-8DA5-42C3-9E5B-74E2BE40591B}">
      <dsp:nvSpPr>
        <dsp:cNvPr id="0" name=""/>
        <dsp:cNvSpPr/>
      </dsp:nvSpPr>
      <dsp:spPr>
        <a:xfrm rot="5400000">
          <a:off x="1109706" y="1253432"/>
          <a:ext cx="1515282" cy="1311535"/>
        </a:xfrm>
        <a:prstGeom prst="line">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94D5348-3EB1-435B-B019-8DF4AC0072BE}">
      <dsp:nvSpPr>
        <dsp:cNvPr id="0" name=""/>
        <dsp:cNvSpPr/>
      </dsp:nvSpPr>
      <dsp:spPr>
        <a:xfrm>
          <a:off x="2827020" y="1657191"/>
          <a:ext cx="1211580" cy="10096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6248" tIns="36830" rIns="36830" bIns="36830" numCol="1" spcCol="1270" anchor="ctr" anchorCtr="0">
          <a:noAutofit/>
        </a:bodyPr>
        <a:lstStyle/>
        <a:p>
          <a:pPr lvl="0" algn="l" defTabSz="1289050" rtl="0">
            <a:lnSpc>
              <a:spcPct val="90000"/>
            </a:lnSpc>
            <a:spcBef>
              <a:spcPct val="0"/>
            </a:spcBef>
            <a:spcAft>
              <a:spcPct val="35000"/>
            </a:spcAft>
          </a:pPr>
          <a:r>
            <a:rPr lang="en-AU" sz="2900" kern="1200" dirty="0" smtClean="0"/>
            <a:t>Donut</a:t>
          </a:r>
          <a:endParaRPr lang="en-AU" sz="2900" kern="1200" dirty="0"/>
        </a:p>
      </dsp:txBody>
      <dsp:txXfrm>
        <a:off x="2827020" y="1657191"/>
        <a:ext cx="1211580" cy="1009650"/>
      </dsp:txXfrm>
    </dsp:sp>
    <dsp:sp modelId="{C70BD2F1-8897-4D37-BE03-B54D465C24FA}">
      <dsp:nvSpPr>
        <dsp:cNvPr id="0" name=""/>
        <dsp:cNvSpPr/>
      </dsp:nvSpPr>
      <dsp:spPr>
        <a:xfrm>
          <a:off x="2524125" y="2162016"/>
          <a:ext cx="302895" cy="0"/>
        </a:xfrm>
        <a:prstGeom prst="line">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A2CF3FE-0755-4B16-8C68-FAD8846E9A2D}">
      <dsp:nvSpPr>
        <dsp:cNvPr id="0" name=""/>
        <dsp:cNvSpPr/>
      </dsp:nvSpPr>
      <dsp:spPr>
        <a:xfrm rot="5400000">
          <a:off x="1626263" y="2327316"/>
          <a:ext cx="1060697" cy="733005"/>
        </a:xfrm>
        <a:prstGeom prst="line">
          <a:avLst/>
        </a:prstGeom>
        <a:solidFill>
          <a:schemeClr val="accent6">
            <a:hueOff val="0"/>
            <a:satOff val="0"/>
            <a:lumOff val="0"/>
            <a:alphaOff val="0"/>
          </a:schemeClr>
        </a:solidFill>
        <a:ln w="25400" cap="flat" cmpd="sng" algn="ctr">
          <a:solidFill>
            <a:schemeClr val="accent6">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1C9A15D-4985-4EFB-99FB-3F6F490F3076}" type="datetimeFigureOut">
              <a:rPr lang="en-AU" smtClean="0"/>
              <a:t>8/02/2012</a:t>
            </a:fld>
            <a:endParaRPr lang="en-AU"/>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AU"/>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779B5CE-53F6-4CD8-B614-CE000307A942}" type="slidenum">
              <a:rPr lang="en-AU" smtClean="0"/>
              <a:t>‹#›</a:t>
            </a:fld>
            <a:endParaRPr lang="en-AU"/>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AU"/>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AU"/>
          </a:p>
        </p:txBody>
      </p:sp>
      <p:sp>
        <p:nvSpPr>
          <p:cNvPr id="4" name="Date Placeholder 3"/>
          <p:cNvSpPr>
            <a:spLocks noGrp="1"/>
          </p:cNvSpPr>
          <p:nvPr>
            <p:ph type="dt" sz="half" idx="10"/>
          </p:nvPr>
        </p:nvSpPr>
        <p:spPr/>
        <p:txBody>
          <a:bodyPr/>
          <a:lstStyle/>
          <a:p>
            <a:fld id="{A35F2E95-F010-4EE8-95AC-4A7B639B7B34}" type="datetimeFigureOut">
              <a:rPr lang="en-AU" smtClean="0"/>
              <a:pPr/>
              <a:t>8/02/2012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3E21D38-A7D6-488A-9972-953C84762782}" type="slidenum">
              <a:rPr lang="en-AU" smtClean="0"/>
              <a:pPr/>
              <a:t>‹#›</a:t>
            </a:fld>
            <a:endParaRPr lang="en-A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A35F2E95-F010-4EE8-95AC-4A7B639B7B34}" type="datetimeFigureOut">
              <a:rPr lang="en-AU" smtClean="0"/>
              <a:pPr/>
              <a:t>8/02/2012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3E21D38-A7D6-488A-9972-953C84762782}" type="slidenum">
              <a:rPr lang="en-AU" smtClean="0"/>
              <a:pPr/>
              <a:t>‹#›</a:t>
            </a:fld>
            <a:endParaRPr lang="en-A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AU"/>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A35F2E95-F010-4EE8-95AC-4A7B639B7B34}" type="datetimeFigureOut">
              <a:rPr lang="en-AU" smtClean="0"/>
              <a:pPr/>
              <a:t>8/02/2012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3E21D38-A7D6-488A-9972-953C84762782}" type="slidenum">
              <a:rPr lang="en-AU" smtClean="0"/>
              <a:pPr/>
              <a:t>‹#›</a:t>
            </a:fld>
            <a:endParaRPr lang="en-A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10"/>
          </p:nvPr>
        </p:nvSpPr>
        <p:spPr/>
        <p:txBody>
          <a:bodyPr/>
          <a:lstStyle/>
          <a:p>
            <a:fld id="{A35F2E95-F010-4EE8-95AC-4A7B639B7B34}" type="datetimeFigureOut">
              <a:rPr lang="en-AU" smtClean="0"/>
              <a:pPr/>
              <a:t>8/02/2012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3E21D38-A7D6-488A-9972-953C84762782}" type="slidenum">
              <a:rPr lang="en-AU" smtClean="0"/>
              <a:pPr/>
              <a:t>‹#›</a:t>
            </a:fld>
            <a:endParaRPr lang="en-A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AU"/>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35F2E95-F010-4EE8-95AC-4A7B639B7B34}" type="datetimeFigureOut">
              <a:rPr lang="en-AU" smtClean="0"/>
              <a:pPr/>
              <a:t>8/02/2012</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D3E21D38-A7D6-488A-9972-953C84762782}" type="slidenum">
              <a:rPr lang="en-AU" smtClean="0"/>
              <a:pPr/>
              <a:t>‹#›</a:t>
            </a:fld>
            <a:endParaRPr lang="en-A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Date Placeholder 4"/>
          <p:cNvSpPr>
            <a:spLocks noGrp="1"/>
          </p:cNvSpPr>
          <p:nvPr>
            <p:ph type="dt" sz="half" idx="10"/>
          </p:nvPr>
        </p:nvSpPr>
        <p:spPr/>
        <p:txBody>
          <a:bodyPr/>
          <a:lstStyle/>
          <a:p>
            <a:fld id="{A35F2E95-F010-4EE8-95AC-4A7B639B7B34}" type="datetimeFigureOut">
              <a:rPr lang="en-AU" smtClean="0"/>
              <a:pPr/>
              <a:t>8/02/2012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3E21D38-A7D6-488A-9972-953C84762782}" type="slidenum">
              <a:rPr lang="en-AU" smtClean="0"/>
              <a:pPr/>
              <a:t>‹#›</a:t>
            </a:fld>
            <a:endParaRPr lang="en-A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AU"/>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7" name="Date Placeholder 6"/>
          <p:cNvSpPr>
            <a:spLocks noGrp="1"/>
          </p:cNvSpPr>
          <p:nvPr>
            <p:ph type="dt" sz="half" idx="10"/>
          </p:nvPr>
        </p:nvSpPr>
        <p:spPr/>
        <p:txBody>
          <a:bodyPr/>
          <a:lstStyle/>
          <a:p>
            <a:fld id="{A35F2E95-F010-4EE8-95AC-4A7B639B7B34}" type="datetimeFigureOut">
              <a:rPr lang="en-AU" smtClean="0"/>
              <a:pPr/>
              <a:t>8/02/2012</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D3E21D38-A7D6-488A-9972-953C84762782}" type="slidenum">
              <a:rPr lang="en-AU" smtClean="0"/>
              <a:pPr/>
              <a:t>‹#›</a:t>
            </a:fld>
            <a:endParaRPr lang="en-A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AU"/>
          </a:p>
        </p:txBody>
      </p:sp>
      <p:sp>
        <p:nvSpPr>
          <p:cNvPr id="3" name="Date Placeholder 2"/>
          <p:cNvSpPr>
            <a:spLocks noGrp="1"/>
          </p:cNvSpPr>
          <p:nvPr>
            <p:ph type="dt" sz="half" idx="10"/>
          </p:nvPr>
        </p:nvSpPr>
        <p:spPr/>
        <p:txBody>
          <a:bodyPr/>
          <a:lstStyle/>
          <a:p>
            <a:fld id="{A35F2E95-F010-4EE8-95AC-4A7B639B7B34}" type="datetimeFigureOut">
              <a:rPr lang="en-AU" smtClean="0"/>
              <a:pPr/>
              <a:t>8/02/2012</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D3E21D38-A7D6-488A-9972-953C84762782}" type="slidenum">
              <a:rPr lang="en-AU" smtClean="0"/>
              <a:pPr/>
              <a:t>‹#›</a:t>
            </a:fld>
            <a:endParaRPr lang="en-A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35F2E95-F010-4EE8-95AC-4A7B639B7B34}" type="datetimeFigureOut">
              <a:rPr lang="en-AU" smtClean="0"/>
              <a:pPr/>
              <a:t>8/02/2012</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D3E21D38-A7D6-488A-9972-953C84762782}" type="slidenum">
              <a:rPr lang="en-AU" smtClean="0"/>
              <a:pPr/>
              <a:t>‹#›</a:t>
            </a:fld>
            <a:endParaRPr lang="en-A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AU"/>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5F2E95-F010-4EE8-95AC-4A7B639B7B34}" type="datetimeFigureOut">
              <a:rPr lang="en-AU" smtClean="0"/>
              <a:pPr/>
              <a:t>8/02/2012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3E21D38-A7D6-488A-9972-953C84762782}" type="slidenum">
              <a:rPr lang="en-AU" smtClean="0"/>
              <a:pPr/>
              <a:t>‹#›</a:t>
            </a:fld>
            <a:endParaRPr lang="en-A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AU"/>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35F2E95-F010-4EE8-95AC-4A7B639B7B34}" type="datetimeFigureOut">
              <a:rPr lang="en-AU" smtClean="0"/>
              <a:pPr/>
              <a:t>8/02/2012</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D3E21D38-A7D6-488A-9972-953C84762782}" type="slidenum">
              <a:rPr lang="en-AU" smtClean="0"/>
              <a:pPr/>
              <a:t>‹#›</a:t>
            </a:fld>
            <a:endParaRPr lang="en-A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AU"/>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AU"/>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35F2E95-F010-4EE8-95AC-4A7B639B7B34}" type="datetimeFigureOut">
              <a:rPr lang="en-AU" smtClean="0"/>
              <a:pPr/>
              <a:t>8/02/2012</a:t>
            </a:fld>
            <a:endParaRPr lang="en-AU"/>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3E21D38-A7D6-488A-9972-953C84762782}" type="slidenum">
              <a:rPr lang="en-AU" smtClean="0"/>
              <a:pPr/>
              <a:t>‹#›</a:t>
            </a:fld>
            <a:endParaRPr lang="en-A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http://www.fgcu.edu/onlinedesign/mediadev.html" TargetMode="External"/><Relationship Id="rId2" Type="http://schemas.openxmlformats.org/officeDocument/2006/relationships/hyperlink" Target="http://onlinelearningcafe.com/uncategorized/structure-of-online-courses/" TargetMode="External"/><Relationship Id="rId1" Type="http://schemas.openxmlformats.org/officeDocument/2006/relationships/slideLayout" Target="../slideLayouts/slideLayout2.xml"/><Relationship Id="rId6" Type="http://schemas.openxmlformats.org/officeDocument/2006/relationships/hyperlink" Target="http://www.tdu.uws.edu.au/qilt/downloads/basic_standards_LR.pdf" TargetMode="External"/><Relationship Id="rId5" Type="http://schemas.openxmlformats.org/officeDocument/2006/relationships/hyperlink" Target="http://www.innovateonline.info/pdf/vol3_issue3/Ten_Core_Principles_for_Designing_Effective_Learning_Environments-__Insights_from_Brain_Research_and_Pedagogical_Theory.pdf" TargetMode="External"/><Relationship Id="rId4" Type="http://schemas.openxmlformats.org/officeDocument/2006/relationships/hyperlink" Target="http://www.fgcu.edu/onlinedesign/mediadevb.html" TargetMode="Externa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hyperlink" Target="http://www.innovateonline.info/index.php?view=article&amp;id=54" TargetMode="Externa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3" Type="http://schemas.openxmlformats.org/officeDocument/2006/relationships/hyperlink" Target="http://resource.unisa.edu.au/course/view.php?id=4094" TargetMode="External"/><Relationship Id="rId2" Type="http://schemas.openxmlformats.org/officeDocument/2006/relationships/hyperlink" Target="http://resource.unisa.edu.au/course/view.php?id=4093" TargetMode="External"/><Relationship Id="rId1" Type="http://schemas.openxmlformats.org/officeDocument/2006/relationships/slideLayout" Target="../slideLayouts/slideLayout2.xml"/><Relationship Id="rId5" Type="http://schemas.openxmlformats.org/officeDocument/2006/relationships/hyperlink" Target="http://resource.unisa.edu.au/course/view.php?id=4213" TargetMode="External"/><Relationship Id="rId4" Type="http://schemas.openxmlformats.org/officeDocument/2006/relationships/hyperlink" Target="http://resource.unisa.edu.au/course/view.php?id=4095"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AU" dirty="0" smtClean="0"/>
              <a:t>Structuring and Managing Online Learning Environments</a:t>
            </a:r>
            <a:endParaRPr lang="en-AU" dirty="0"/>
          </a:p>
        </p:txBody>
      </p:sp>
      <p:sp>
        <p:nvSpPr>
          <p:cNvPr id="3" name="Subtitle 2"/>
          <p:cNvSpPr>
            <a:spLocks noGrp="1"/>
          </p:cNvSpPr>
          <p:nvPr>
            <p:ph type="subTitle" idx="1"/>
          </p:nvPr>
        </p:nvSpPr>
        <p:spPr/>
        <p:txBody>
          <a:bodyPr/>
          <a:lstStyle/>
          <a:p>
            <a:endParaRPr lang="en-A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Principles</a:t>
            </a:r>
            <a:endParaRPr lang="en-AU" dirty="0"/>
          </a:p>
        </p:txBody>
      </p:sp>
      <p:sp>
        <p:nvSpPr>
          <p:cNvPr id="3" name="Content Placeholder 2"/>
          <p:cNvSpPr>
            <a:spLocks noGrp="1"/>
          </p:cNvSpPr>
          <p:nvPr>
            <p:ph sz="half" idx="1"/>
          </p:nvPr>
        </p:nvSpPr>
        <p:spPr/>
        <p:txBody>
          <a:bodyPr/>
          <a:lstStyle/>
          <a:p>
            <a:r>
              <a:rPr lang="en-AU" dirty="0" smtClean="0"/>
              <a:t>Less is more</a:t>
            </a:r>
          </a:p>
          <a:p>
            <a:r>
              <a:rPr lang="en-AU" dirty="0" smtClean="0"/>
              <a:t>Choose and use visuals purposefully</a:t>
            </a:r>
          </a:p>
          <a:p>
            <a:r>
              <a:rPr lang="en-AU" dirty="0" smtClean="0"/>
              <a:t>Use structure to add meaning</a:t>
            </a:r>
          </a:p>
          <a:p>
            <a:r>
              <a:rPr lang="en-AU" dirty="0" smtClean="0"/>
              <a:t>Use Structure to support and facilitate activity</a:t>
            </a:r>
          </a:p>
          <a:p>
            <a:endParaRPr lang="en-AU" dirty="0"/>
          </a:p>
        </p:txBody>
      </p:sp>
      <p:sp>
        <p:nvSpPr>
          <p:cNvPr id="4" name="Content Placeholder 3"/>
          <p:cNvSpPr>
            <a:spLocks noGrp="1"/>
          </p:cNvSpPr>
          <p:nvPr>
            <p:ph sz="half" idx="2"/>
          </p:nvPr>
        </p:nvSpPr>
        <p:spPr/>
        <p:txBody>
          <a:bodyPr/>
          <a:lstStyle/>
          <a:p>
            <a:endParaRPr lang="en-AU"/>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Less is more (1) </a:t>
            </a:r>
            <a:endParaRPr lang="en-AU" dirty="0"/>
          </a:p>
        </p:txBody>
      </p:sp>
      <p:sp>
        <p:nvSpPr>
          <p:cNvPr id="3" name="Content Placeholder 2"/>
          <p:cNvSpPr>
            <a:spLocks noGrp="1"/>
          </p:cNvSpPr>
          <p:nvPr>
            <p:ph idx="1"/>
          </p:nvPr>
        </p:nvSpPr>
        <p:spPr/>
        <p:txBody>
          <a:bodyPr>
            <a:normAutofit/>
          </a:bodyPr>
          <a:lstStyle/>
          <a:p>
            <a:pPr lvl="0"/>
            <a:r>
              <a:rPr lang="en-AU" dirty="0" smtClean="0"/>
              <a:t>Minimise scrolling/movement within a page</a:t>
            </a:r>
          </a:p>
          <a:p>
            <a:pPr lvl="1"/>
            <a:r>
              <a:rPr lang="en-AU" dirty="0" smtClean="0"/>
              <a:t>Side-to-side scrolling is forbidden</a:t>
            </a:r>
          </a:p>
          <a:p>
            <a:pPr lvl="1"/>
            <a:r>
              <a:rPr lang="en-AU" dirty="0" smtClean="0"/>
              <a:t>Students view your site from top to bottom. Place elements in a logical, intuitive order </a:t>
            </a:r>
          </a:p>
          <a:p>
            <a:pPr lvl="1"/>
            <a:r>
              <a:rPr lang="en-AU" dirty="0" smtClean="0"/>
              <a:t>Vertical scrolling should be minimized by reducing page lengths</a:t>
            </a:r>
          </a:p>
          <a:p>
            <a:pPr lvl="1"/>
            <a:r>
              <a:rPr lang="en-AU" dirty="0" smtClean="0"/>
              <a:t>Site structure should be changed as needs change, e.g. bring current topics to the top of the list</a:t>
            </a:r>
          </a:p>
          <a:p>
            <a:endParaRPr lang="en-A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Less is More (2)</a:t>
            </a:r>
            <a:endParaRPr lang="en-AU" dirty="0"/>
          </a:p>
        </p:txBody>
      </p:sp>
      <p:sp>
        <p:nvSpPr>
          <p:cNvPr id="3" name="Content Placeholder 2"/>
          <p:cNvSpPr>
            <a:spLocks noGrp="1"/>
          </p:cNvSpPr>
          <p:nvPr>
            <p:ph sz="half" idx="1"/>
          </p:nvPr>
        </p:nvSpPr>
        <p:spPr/>
        <p:txBody>
          <a:bodyPr>
            <a:normAutofit lnSpcReduction="10000"/>
          </a:bodyPr>
          <a:lstStyle/>
          <a:p>
            <a:pPr lvl="0"/>
            <a:r>
              <a:rPr lang="en-AU" dirty="0" smtClean="0"/>
              <a:t>Minimize distraction</a:t>
            </a:r>
          </a:p>
          <a:p>
            <a:pPr lvl="1"/>
            <a:r>
              <a:rPr lang="en-AU" dirty="0" smtClean="0"/>
              <a:t>Eliminate unnecessary visuals</a:t>
            </a:r>
          </a:p>
          <a:p>
            <a:pPr lvl="1"/>
            <a:r>
              <a:rPr lang="en-AU" dirty="0" smtClean="0"/>
              <a:t>Be consistent in use of visual elements.  Use style sheets to maintain consistency.</a:t>
            </a:r>
          </a:p>
          <a:p>
            <a:pPr lvl="1"/>
            <a:r>
              <a:rPr lang="en-AU" dirty="0" smtClean="0"/>
              <a:t>Use </a:t>
            </a:r>
            <a:r>
              <a:rPr lang="en-AU" b="1" dirty="0" smtClean="0">
                <a:solidFill>
                  <a:schemeClr val="accent6">
                    <a:lumMod val="75000"/>
                  </a:schemeClr>
                </a:solidFill>
              </a:rPr>
              <a:t>colour</a:t>
            </a:r>
            <a:r>
              <a:rPr lang="en-AU" dirty="0" smtClean="0"/>
              <a:t> for emphasis but use it sparingly. </a:t>
            </a:r>
          </a:p>
          <a:p>
            <a:pPr lvl="1"/>
            <a:r>
              <a:rPr lang="en-AU" dirty="0" smtClean="0"/>
              <a:t>Use </a:t>
            </a:r>
            <a:r>
              <a:rPr lang="en-AU" dirty="0" smtClean="0">
                <a:latin typeface="Algerian" pitchFamily="82" charset="0"/>
              </a:rPr>
              <a:t>no</a:t>
            </a:r>
            <a:r>
              <a:rPr lang="en-AU" dirty="0" smtClean="0"/>
              <a:t> </a:t>
            </a:r>
            <a:r>
              <a:rPr lang="en-AU" dirty="0" smtClean="0">
                <a:latin typeface="Bodoni MT Black" pitchFamily="18" charset="0"/>
              </a:rPr>
              <a:t>more</a:t>
            </a:r>
            <a:r>
              <a:rPr lang="en-AU" dirty="0" smtClean="0"/>
              <a:t> </a:t>
            </a:r>
            <a:r>
              <a:rPr lang="en-AU" dirty="0" smtClean="0">
                <a:latin typeface="Arial Black" pitchFamily="34" charset="0"/>
              </a:rPr>
              <a:t>than</a:t>
            </a:r>
            <a:r>
              <a:rPr lang="en-AU" dirty="0" smtClean="0"/>
              <a:t> </a:t>
            </a:r>
            <a:r>
              <a:rPr lang="en-AU" dirty="0" smtClean="0">
                <a:latin typeface="Bodoni MT Condensed" pitchFamily="18" charset="0"/>
              </a:rPr>
              <a:t>two </a:t>
            </a:r>
            <a:r>
              <a:rPr lang="en-AU" dirty="0" smtClean="0">
                <a:latin typeface="Broadway" pitchFamily="82" charset="0"/>
              </a:rPr>
              <a:t>different</a:t>
            </a:r>
            <a:r>
              <a:rPr lang="en-AU" dirty="0" smtClean="0"/>
              <a:t> </a:t>
            </a:r>
            <a:r>
              <a:rPr lang="en-AU" dirty="0" smtClean="0">
                <a:latin typeface="Bauhaus 93" pitchFamily="82" charset="0"/>
              </a:rPr>
              <a:t>type</a:t>
            </a:r>
            <a:r>
              <a:rPr lang="en-AU" dirty="0" smtClean="0"/>
              <a:t> </a:t>
            </a:r>
            <a:r>
              <a:rPr lang="en-AU" dirty="0" smtClean="0">
                <a:latin typeface="Castellar" pitchFamily="18" charset="0"/>
              </a:rPr>
              <a:t>styles</a:t>
            </a:r>
            <a:r>
              <a:rPr lang="en-AU" dirty="0" smtClean="0"/>
              <a:t>.</a:t>
            </a:r>
          </a:p>
          <a:p>
            <a:endParaRPr lang="en-AU" dirty="0"/>
          </a:p>
        </p:txBody>
      </p:sp>
      <p:pic>
        <p:nvPicPr>
          <p:cNvPr id="7" name="Content Placeholder 6" descr="016.gif"/>
          <p:cNvPicPr>
            <a:picLocks noGrp="1" noChangeAspect="1"/>
          </p:cNvPicPr>
          <p:nvPr>
            <p:ph sz="half" idx="2"/>
          </p:nvPr>
        </p:nvPicPr>
        <p:blipFill>
          <a:blip r:embed="rId2" cstate="print"/>
          <a:stretch>
            <a:fillRect/>
          </a:stretch>
        </p:blipFill>
        <p:spPr>
          <a:xfrm>
            <a:off x="5076056" y="1700808"/>
            <a:ext cx="3677617" cy="3677617"/>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Choose and use visuals purposefully (1)</a:t>
            </a:r>
            <a:endParaRPr lang="en-AU" dirty="0"/>
          </a:p>
        </p:txBody>
      </p:sp>
      <p:sp>
        <p:nvSpPr>
          <p:cNvPr id="5" name="Content Placeholder 4"/>
          <p:cNvSpPr>
            <a:spLocks noGrp="1"/>
          </p:cNvSpPr>
          <p:nvPr>
            <p:ph idx="1"/>
          </p:nvPr>
        </p:nvSpPr>
        <p:spPr/>
        <p:txBody>
          <a:bodyPr/>
          <a:lstStyle/>
          <a:p>
            <a:pPr lvl="0"/>
            <a:r>
              <a:rPr lang="en-AU" dirty="0" smtClean="0"/>
              <a:t>Balance your words with images: </a:t>
            </a:r>
          </a:p>
          <a:p>
            <a:pPr lvl="1"/>
            <a:r>
              <a:rPr lang="en-AU" dirty="0" smtClean="0"/>
              <a:t>Use images sparingly</a:t>
            </a:r>
          </a:p>
          <a:p>
            <a:pPr lvl="1"/>
            <a:r>
              <a:rPr lang="en-AU" dirty="0" smtClean="0"/>
              <a:t>Make sure there is plenty of white space around the image and the amount of text is not overwhelming. </a:t>
            </a:r>
          </a:p>
          <a:p>
            <a:pPr lvl="1"/>
            <a:r>
              <a:rPr lang="en-AU" dirty="0" smtClean="0"/>
              <a:t>Keep the proportion of the image in proportion to the size of the text. Generally, this means keep the image small.  </a:t>
            </a:r>
          </a:p>
          <a:p>
            <a:endParaRPr lang="en-A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AU" dirty="0" smtClean="0"/>
              <a:t>Choose and use visuals purposefully (2)</a:t>
            </a:r>
            <a:endParaRPr lang="en-AU" dirty="0"/>
          </a:p>
        </p:txBody>
      </p:sp>
      <p:sp>
        <p:nvSpPr>
          <p:cNvPr id="5" name="Content Placeholder 4"/>
          <p:cNvSpPr>
            <a:spLocks noGrp="1"/>
          </p:cNvSpPr>
          <p:nvPr>
            <p:ph idx="1"/>
          </p:nvPr>
        </p:nvSpPr>
        <p:spPr/>
        <p:txBody>
          <a:bodyPr>
            <a:normAutofit fontScale="77500" lnSpcReduction="20000"/>
          </a:bodyPr>
          <a:lstStyle/>
          <a:p>
            <a:pPr lvl="0"/>
            <a:r>
              <a:rPr lang="en-AU" dirty="0" smtClean="0"/>
              <a:t>Choose visuals carefully.  Know why you are using an image. </a:t>
            </a:r>
          </a:p>
          <a:p>
            <a:pPr lvl="1"/>
            <a:r>
              <a:rPr lang="en-AU" dirty="0" smtClean="0"/>
              <a:t>Use images that serve as visual metaphors for your content and explain the visual relationship with the course content. </a:t>
            </a:r>
          </a:p>
          <a:p>
            <a:pPr lvl="1"/>
            <a:r>
              <a:rPr lang="en-AU" dirty="0" smtClean="0"/>
              <a:t>Excellent visuals can help students think at a higher level and can help introduce complex principles without a lot of text. </a:t>
            </a:r>
          </a:p>
          <a:p>
            <a:pPr lvl="1"/>
            <a:r>
              <a:rPr lang="en-AU" dirty="0" smtClean="0"/>
              <a:t>A picture is worth a thousand words and cutting a thousand words out of your online course web site is good practice.</a:t>
            </a:r>
          </a:p>
          <a:p>
            <a:pPr lvl="1"/>
            <a:r>
              <a:rPr lang="en-AU" dirty="0" smtClean="0"/>
              <a:t>Use images to motivate, inspire, tell a story, grab attention, balance the amount of text on the screen, as links to other content and to provide much needed white space so that your students are not overwhelmed by dense text. </a:t>
            </a:r>
          </a:p>
          <a:p>
            <a:pPr lvl="1"/>
            <a:r>
              <a:rPr lang="en-AU" dirty="0" smtClean="0"/>
              <a:t>Use images to create emphasis, attract attention and to balance a lot of text to make the information easier to read.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Use structure to add meaning (1)</a:t>
            </a:r>
            <a:endParaRPr lang="en-AU" dirty="0"/>
          </a:p>
        </p:txBody>
      </p:sp>
      <p:sp>
        <p:nvSpPr>
          <p:cNvPr id="3" name="Content Placeholder 2"/>
          <p:cNvSpPr>
            <a:spLocks noGrp="1"/>
          </p:cNvSpPr>
          <p:nvPr>
            <p:ph idx="1"/>
          </p:nvPr>
        </p:nvSpPr>
        <p:spPr/>
        <p:txBody>
          <a:bodyPr>
            <a:normAutofit fontScale="92500"/>
          </a:bodyPr>
          <a:lstStyle/>
          <a:p>
            <a:pPr lvl="0"/>
            <a:r>
              <a:rPr lang="en-AU" dirty="0" smtClean="0"/>
              <a:t>Establish a visual hierarchy.  </a:t>
            </a:r>
            <a:endParaRPr lang="en-AU" sz="3600" dirty="0" smtClean="0"/>
          </a:p>
          <a:p>
            <a:pPr lvl="1"/>
            <a:r>
              <a:rPr lang="en-AU" dirty="0" smtClean="0"/>
              <a:t>Use the proportional size relationships between all the design elements (folders, images, text, tables, charts, graphs, links) to establish a visual hierarchy that makes your online course easy to navigate and creates a clean, yet elegant visual design.  </a:t>
            </a:r>
            <a:endParaRPr lang="en-AU" sz="3200" dirty="0" smtClean="0"/>
          </a:p>
          <a:p>
            <a:pPr lvl="1"/>
            <a:r>
              <a:rPr lang="en-AU" dirty="0" smtClean="0"/>
              <a:t>Horizontal position can help establish a visual hierarchy.  Consider the merits of left justified, indented, centred or right justified text to differentiate levels of the hierarchy</a:t>
            </a:r>
            <a:endParaRPr lang="en-AU" sz="3200" dirty="0" smtClean="0"/>
          </a:p>
          <a:p>
            <a:endParaRPr lang="en-A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Use structure to add meaning (2)</a:t>
            </a:r>
            <a:endParaRPr lang="en-AU" dirty="0"/>
          </a:p>
        </p:txBody>
      </p:sp>
      <p:sp>
        <p:nvSpPr>
          <p:cNvPr id="3" name="Content Placeholder 2"/>
          <p:cNvSpPr>
            <a:spLocks noGrp="1"/>
          </p:cNvSpPr>
          <p:nvPr>
            <p:ph idx="1"/>
          </p:nvPr>
        </p:nvSpPr>
        <p:spPr/>
        <p:txBody>
          <a:bodyPr>
            <a:normAutofit lnSpcReduction="10000"/>
          </a:bodyPr>
          <a:lstStyle/>
          <a:p>
            <a:pPr lvl="0"/>
            <a:r>
              <a:rPr lang="en-AU" dirty="0" smtClean="0"/>
              <a:t>Keep it familiar-Consistency of visual cues minimises confusion.</a:t>
            </a:r>
          </a:p>
          <a:p>
            <a:pPr lvl="1"/>
            <a:r>
              <a:rPr lang="en-AU" dirty="0" smtClean="0"/>
              <a:t>Repeat the same visual structure throughout your site for ease of navigation.   </a:t>
            </a:r>
          </a:p>
          <a:p>
            <a:pPr lvl="1"/>
            <a:r>
              <a:rPr lang="en-AU" dirty="0" smtClean="0"/>
              <a:t>Repeat the same design strategy on each page and be consistent throughout your online course.  </a:t>
            </a:r>
          </a:p>
          <a:p>
            <a:pPr lvl="1"/>
            <a:r>
              <a:rPr lang="en-AU" dirty="0" smtClean="0"/>
              <a:t>Use the style sheet built into the course site, e.g. for headings, normal text, bulleted lists, emphasis etc.  This will help maintain consistency within and between course sites. </a:t>
            </a:r>
          </a:p>
          <a:p>
            <a:endParaRPr lang="en-AU"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Use structure to add meaning (3)</a:t>
            </a:r>
            <a:endParaRPr lang="en-AU" dirty="0"/>
          </a:p>
        </p:txBody>
      </p:sp>
      <p:sp>
        <p:nvSpPr>
          <p:cNvPr id="3" name="Content Placeholder 2"/>
          <p:cNvSpPr>
            <a:spLocks noGrp="1"/>
          </p:cNvSpPr>
          <p:nvPr>
            <p:ph idx="1"/>
          </p:nvPr>
        </p:nvSpPr>
        <p:spPr/>
        <p:txBody>
          <a:bodyPr>
            <a:normAutofit fontScale="77500" lnSpcReduction="20000"/>
          </a:bodyPr>
          <a:lstStyle/>
          <a:p>
            <a:pPr lvl="0"/>
            <a:r>
              <a:rPr lang="en-AU" dirty="0" smtClean="0"/>
              <a:t>Keep it obvious-Clarity of visual cues helps users understand structure</a:t>
            </a:r>
          </a:p>
          <a:p>
            <a:pPr lvl="1"/>
            <a:r>
              <a:rPr lang="en-AU" dirty="0" smtClean="0"/>
              <a:t>Make the structure of your online course intuitive immediately Students should be able to understand the overall structure within a few seconds. </a:t>
            </a:r>
          </a:p>
          <a:p>
            <a:pPr lvl="1"/>
            <a:r>
              <a:rPr lang="en-AU" dirty="0" smtClean="0"/>
              <a:t>Use meaningful headings and subheadings.  </a:t>
            </a:r>
          </a:p>
          <a:p>
            <a:pPr lvl="1"/>
            <a:r>
              <a:rPr lang="en-AU" dirty="0" smtClean="0"/>
              <a:t>Select short, but meaningful identifiers for your links </a:t>
            </a:r>
          </a:p>
          <a:p>
            <a:pPr lvl="1"/>
            <a:r>
              <a:rPr lang="en-AU" dirty="0" smtClean="0"/>
              <a:t>Be consistent in the use of identifiers, e.g. within study notes, within activities and in the course site.</a:t>
            </a:r>
          </a:p>
          <a:p>
            <a:pPr lvl="1"/>
            <a:r>
              <a:rPr lang="en-AU" dirty="0" smtClean="0"/>
              <a:t>Chunk related menu items into small sections to make the words easier to read and see the relationships between one section and another.</a:t>
            </a:r>
          </a:p>
          <a:p>
            <a:pPr lvl="1"/>
            <a:r>
              <a:rPr lang="en-AU" dirty="0" smtClean="0"/>
              <a:t>When necessary provide a visual break between several menu items to group like items together. </a:t>
            </a:r>
          </a:p>
          <a:p>
            <a:endParaRPr lang="en-A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AU" dirty="0" smtClean="0"/>
              <a:t>Use structure to support and facilitate activity</a:t>
            </a:r>
            <a:endParaRPr lang="en-AU" dirty="0"/>
          </a:p>
        </p:txBody>
      </p:sp>
      <p:sp>
        <p:nvSpPr>
          <p:cNvPr id="3" name="Content Placeholder 2"/>
          <p:cNvSpPr>
            <a:spLocks noGrp="1"/>
          </p:cNvSpPr>
          <p:nvPr>
            <p:ph idx="1"/>
          </p:nvPr>
        </p:nvSpPr>
        <p:spPr/>
        <p:txBody>
          <a:bodyPr>
            <a:normAutofit fontScale="92500" lnSpcReduction="10000"/>
          </a:bodyPr>
          <a:lstStyle/>
          <a:p>
            <a:pPr lvl="0"/>
            <a:r>
              <a:rPr lang="en-AU" dirty="0" smtClean="0"/>
              <a:t>Heavily accessed elements should be accessible immediately from the screen upon entry.  </a:t>
            </a:r>
          </a:p>
          <a:p>
            <a:pPr lvl="1"/>
            <a:r>
              <a:rPr lang="en-AU" dirty="0" smtClean="0"/>
              <a:t>Using the first (from the top) blocks for information to be accessed most regularly.</a:t>
            </a:r>
          </a:p>
          <a:p>
            <a:pPr lvl="1"/>
            <a:r>
              <a:rPr lang="en-AU" dirty="0" smtClean="0"/>
              <a:t>Keep heavily used resources within one click of the entry point.</a:t>
            </a:r>
          </a:p>
          <a:p>
            <a:pPr lvl="0"/>
            <a:r>
              <a:rPr lang="en-AU" dirty="0" smtClean="0"/>
              <a:t>Strive to keep resources within 2 clicks from the entry page</a:t>
            </a:r>
          </a:p>
          <a:p>
            <a:pPr lvl="1"/>
            <a:r>
              <a:rPr lang="en-AU" dirty="0" smtClean="0"/>
              <a:t>Use folders to keep resources within two clicks and minimise vertical space</a:t>
            </a:r>
          </a:p>
          <a:p>
            <a:endParaRPr lang="en-AU"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Have a look...</a:t>
            </a:r>
            <a:endParaRPr lang="en-AU" dirty="0"/>
          </a:p>
        </p:txBody>
      </p:sp>
      <p:sp>
        <p:nvSpPr>
          <p:cNvPr id="3" name="Content Placeholder 2"/>
          <p:cNvSpPr>
            <a:spLocks noGrp="1"/>
          </p:cNvSpPr>
          <p:nvPr>
            <p:ph idx="1"/>
          </p:nvPr>
        </p:nvSpPr>
        <p:spPr/>
        <p:txBody>
          <a:bodyPr>
            <a:normAutofit/>
          </a:bodyPr>
          <a:lstStyle/>
          <a:p>
            <a:pPr>
              <a:buNone/>
            </a:pPr>
            <a:r>
              <a:rPr lang="en-AU" dirty="0" smtClean="0"/>
              <a:t>Source material </a:t>
            </a:r>
          </a:p>
          <a:p>
            <a:r>
              <a:rPr lang="en-AU" sz="2000" u="sng" dirty="0" smtClean="0">
                <a:hlinkClick r:id="rId2"/>
              </a:rPr>
              <a:t>http://onlinelearningcafe.com/uncategorized/structure-of-online-courses/</a:t>
            </a:r>
            <a:r>
              <a:rPr lang="en-AU" sz="2000" dirty="0" smtClean="0"/>
              <a:t> </a:t>
            </a:r>
          </a:p>
          <a:p>
            <a:r>
              <a:rPr lang="en-AU" sz="2000" u="sng" dirty="0" smtClean="0">
                <a:hlinkClick r:id="rId3"/>
              </a:rPr>
              <a:t>http://www.fgcu.edu/onlinedesign/mediadev.html</a:t>
            </a:r>
            <a:endParaRPr lang="en-AU" sz="2000" dirty="0" smtClean="0"/>
          </a:p>
          <a:p>
            <a:r>
              <a:rPr lang="en-AU" sz="2000" u="sng" dirty="0" smtClean="0">
                <a:hlinkClick r:id="rId4"/>
              </a:rPr>
              <a:t>http://www.fgcu.edu/onlinedesign/mediadevb.html</a:t>
            </a:r>
            <a:endParaRPr lang="en-AU" sz="2000" u="sng" dirty="0" smtClean="0"/>
          </a:p>
          <a:p>
            <a:r>
              <a:rPr lang="en-AU" sz="2000" dirty="0" smtClean="0">
                <a:hlinkClick r:id="rId5"/>
              </a:rPr>
              <a:t>http://www.innovateonline.info/pdf/vol3_issue3/Ten_Core_Principles_for_Designing_Effective_Learning_Environments-__Insights_from_Brain_Research_and_Pedagogical_Theory.pdf</a:t>
            </a:r>
            <a:r>
              <a:rPr lang="en-AU" sz="2000" dirty="0" smtClean="0"/>
              <a:t> </a:t>
            </a:r>
            <a:endParaRPr lang="en-AU" dirty="0" smtClean="0"/>
          </a:p>
          <a:p>
            <a:pPr>
              <a:buNone/>
            </a:pPr>
            <a:r>
              <a:rPr lang="en-AU" dirty="0" smtClean="0"/>
              <a:t>Others: </a:t>
            </a:r>
          </a:p>
          <a:p>
            <a:pPr>
              <a:buNone/>
            </a:pPr>
            <a:r>
              <a:rPr lang="en-AU" sz="2000" dirty="0" smtClean="0">
                <a:hlinkClick r:id="rId6"/>
              </a:rPr>
              <a:t>http://www.tdu.uws.edu.au/qilt/downloads/basic_standards_LR.pdf</a:t>
            </a:r>
            <a:endParaRPr lang="en-AU" sz="2000" dirty="0" smtClean="0"/>
          </a:p>
          <a:p>
            <a:pPr>
              <a:buNone/>
            </a:pPr>
            <a:endParaRPr lang="en-A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Key ideas</a:t>
            </a:r>
            <a:endParaRPr lang="en-AU" dirty="0"/>
          </a:p>
        </p:txBody>
      </p:sp>
      <p:graphicFrame>
        <p:nvGraphicFramePr>
          <p:cNvPr id="4" name="Content Placeholder 3"/>
          <p:cNvGraphicFramePr>
            <a:graphicFrameLocks noGrp="1"/>
          </p:cNvGraphicFramePr>
          <p:nvPr>
            <p:ph idx="1"/>
          </p:nvPr>
        </p:nvGraphicFramePr>
        <p:xfrm>
          <a:off x="457200" y="1412776"/>
          <a:ext cx="8229600"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extBox 4"/>
          <p:cNvSpPr txBox="1"/>
          <p:nvPr/>
        </p:nvSpPr>
        <p:spPr>
          <a:xfrm>
            <a:off x="539553" y="6093296"/>
            <a:ext cx="8064896" cy="677108"/>
          </a:xfrm>
          <a:prstGeom prst="rect">
            <a:avLst/>
          </a:prstGeom>
          <a:noFill/>
        </p:spPr>
        <p:txBody>
          <a:bodyPr wrap="square" rtlCol="0">
            <a:spAutoFit/>
          </a:bodyPr>
          <a:lstStyle/>
          <a:p>
            <a:pPr lvl="0"/>
            <a:r>
              <a:rPr lang="en-AU" sz="1000" dirty="0" smtClean="0"/>
              <a:t>Boettcher, J. 2007. Ten Core Principles for Designing Effective Learning Environments: Insights from Brain Research and Pedagogical Theory. </a:t>
            </a:r>
            <a:r>
              <a:rPr lang="en-AU" sz="1000" i="1" dirty="0" smtClean="0"/>
              <a:t>Innovate 3 (3). </a:t>
            </a:r>
            <a:r>
              <a:rPr lang="en-AU" sz="1000" dirty="0" smtClean="0">
                <a:hlinkClick r:id="rId7"/>
              </a:rPr>
              <a:t>http://www.innovateonline.info/index.php?view=article&amp;id=54</a:t>
            </a:r>
            <a:r>
              <a:rPr lang="en-AU" sz="1000" dirty="0" smtClean="0"/>
              <a:t> </a:t>
            </a:r>
          </a:p>
          <a:p>
            <a:endParaRPr lang="en-AU"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idx="1"/>
          </p:nvPr>
        </p:nvSpPr>
        <p:spPr/>
        <p:txBody>
          <a:bodyPr>
            <a:normAutofit/>
          </a:bodyPr>
          <a:lstStyle/>
          <a:p>
            <a:r>
              <a:rPr lang="en-AU" sz="1400" dirty="0" smtClean="0">
                <a:hlinkClick r:id="rId2"/>
              </a:rPr>
              <a:t>http://</a:t>
            </a:r>
            <a:r>
              <a:rPr lang="en-AU" sz="1400" dirty="0" smtClean="0">
                <a:hlinkClick r:id="rId2"/>
              </a:rPr>
              <a:t>resource.unisa.edu.au/course/view.php?id=4093</a:t>
            </a:r>
            <a:r>
              <a:rPr lang="en-AU" sz="1400" dirty="0" smtClean="0"/>
              <a:t> </a:t>
            </a:r>
          </a:p>
          <a:p>
            <a:r>
              <a:rPr lang="en-AU" sz="1400" dirty="0" smtClean="0">
                <a:hlinkClick r:id="rId3"/>
              </a:rPr>
              <a:t>http://</a:t>
            </a:r>
            <a:r>
              <a:rPr lang="en-AU" sz="1400" dirty="0" smtClean="0">
                <a:hlinkClick r:id="rId3"/>
              </a:rPr>
              <a:t>resource.unisa.edu.au/course/view.php?id=4094</a:t>
            </a:r>
            <a:endParaRPr lang="en-AU" sz="1400" dirty="0" smtClean="0"/>
          </a:p>
          <a:p>
            <a:r>
              <a:rPr lang="en-AU" sz="1400" dirty="0" smtClean="0">
                <a:hlinkClick r:id="rId4"/>
              </a:rPr>
              <a:t>http://</a:t>
            </a:r>
            <a:r>
              <a:rPr lang="en-AU" sz="1400" dirty="0" smtClean="0">
                <a:hlinkClick r:id="rId4"/>
              </a:rPr>
              <a:t>resource.unisa.edu.au/course/view.php?id=4095</a:t>
            </a:r>
            <a:endParaRPr lang="en-AU" sz="1400" dirty="0" smtClean="0"/>
          </a:p>
          <a:p>
            <a:r>
              <a:rPr lang="en-AU" sz="1400" dirty="0" smtClean="0">
                <a:hlinkClick r:id="rId5"/>
              </a:rPr>
              <a:t>http://</a:t>
            </a:r>
            <a:r>
              <a:rPr lang="en-AU" sz="1400" dirty="0" smtClean="0">
                <a:hlinkClick r:id="rId5"/>
              </a:rPr>
              <a:t>resource.unisa.edu.au/course/view.php?id=4213</a:t>
            </a:r>
            <a:r>
              <a:rPr lang="en-AU" sz="1400" dirty="0" smtClean="0"/>
              <a:t> </a:t>
            </a:r>
            <a:endParaRPr lang="en-AU"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AU" dirty="0" smtClean="0"/>
              <a:t>The course site for students...</a:t>
            </a:r>
            <a:endParaRPr lang="en-AU" dirty="0"/>
          </a:p>
        </p:txBody>
      </p:sp>
      <p:sp>
        <p:nvSpPr>
          <p:cNvPr id="3" name="Content Placeholder 2"/>
          <p:cNvSpPr>
            <a:spLocks noGrp="1"/>
          </p:cNvSpPr>
          <p:nvPr>
            <p:ph idx="1"/>
          </p:nvPr>
        </p:nvSpPr>
        <p:spPr/>
        <p:txBody>
          <a:bodyPr>
            <a:normAutofit fontScale="70000" lnSpcReduction="20000"/>
          </a:bodyPr>
          <a:lstStyle/>
          <a:p>
            <a:r>
              <a:rPr lang="en-AU" dirty="0" smtClean="0"/>
              <a:t>For </a:t>
            </a:r>
            <a:r>
              <a:rPr lang="en-AU" b="1" dirty="0" smtClean="0">
                <a:solidFill>
                  <a:schemeClr val="accent5">
                    <a:lumMod val="50000"/>
                  </a:schemeClr>
                </a:solidFill>
              </a:rPr>
              <a:t>external students</a:t>
            </a:r>
            <a:r>
              <a:rPr lang="en-AU" dirty="0" smtClean="0"/>
              <a:t>, the online environment *is* UniSA and the course site is </a:t>
            </a:r>
            <a:r>
              <a:rPr lang="en-AU" i="1" dirty="0" smtClean="0"/>
              <a:t>the course</a:t>
            </a:r>
          </a:p>
          <a:p>
            <a:pPr lvl="1"/>
            <a:r>
              <a:rPr lang="en-AU" dirty="0" smtClean="0"/>
              <a:t>Interaction with the teacher (and others)</a:t>
            </a:r>
          </a:p>
          <a:p>
            <a:pPr lvl="1"/>
            <a:r>
              <a:rPr lang="en-AU" dirty="0" smtClean="0"/>
              <a:t>Access to course content and materials</a:t>
            </a:r>
          </a:p>
          <a:p>
            <a:pPr lvl="1"/>
            <a:r>
              <a:rPr lang="en-AU" dirty="0" smtClean="0"/>
              <a:t>Mechanism for communication</a:t>
            </a:r>
          </a:p>
          <a:p>
            <a:pPr lvl="1"/>
            <a:r>
              <a:rPr lang="en-AU" dirty="0" smtClean="0"/>
              <a:t>Source of support</a:t>
            </a:r>
          </a:p>
          <a:p>
            <a:pPr lvl="1"/>
            <a:r>
              <a:rPr lang="en-AU" dirty="0" smtClean="0"/>
              <a:t>Site of assessment and receipt of feedback</a:t>
            </a:r>
            <a:br>
              <a:rPr lang="en-AU" dirty="0" smtClean="0"/>
            </a:br>
            <a:endParaRPr lang="en-AU" dirty="0" smtClean="0"/>
          </a:p>
          <a:p>
            <a:r>
              <a:rPr lang="en-AU" dirty="0" smtClean="0"/>
              <a:t>For </a:t>
            </a:r>
            <a:r>
              <a:rPr lang="en-AU" b="1" dirty="0" smtClean="0">
                <a:solidFill>
                  <a:schemeClr val="accent6">
                    <a:lumMod val="50000"/>
                  </a:schemeClr>
                </a:solidFill>
              </a:rPr>
              <a:t>internal students</a:t>
            </a:r>
            <a:r>
              <a:rPr lang="en-AU" dirty="0" smtClean="0"/>
              <a:t>, the online environment can also be all of this</a:t>
            </a:r>
            <a:br>
              <a:rPr lang="en-AU" dirty="0" smtClean="0"/>
            </a:br>
            <a:r>
              <a:rPr lang="en-AU" dirty="0" smtClean="0"/>
              <a:t>...with the added complexity of placed-based options for key course activities</a:t>
            </a:r>
          </a:p>
          <a:p>
            <a:endParaRPr lang="en-AU" dirty="0"/>
          </a:p>
          <a:p>
            <a:pPr>
              <a:buNone/>
            </a:pPr>
            <a:r>
              <a:rPr lang="en-AU" dirty="0" smtClean="0"/>
              <a:t>Either way, the course sites are an important part of  learners’ experiences of the course.</a:t>
            </a:r>
          </a:p>
          <a:p>
            <a:pPr>
              <a:buNone/>
            </a:pPr>
            <a:endParaRPr lang="en-A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Considerations</a:t>
            </a:r>
            <a:endParaRPr lang="en-AU" dirty="0"/>
          </a:p>
        </p:txBody>
      </p:sp>
      <p:sp>
        <p:nvSpPr>
          <p:cNvPr id="3" name="Content Placeholder 2"/>
          <p:cNvSpPr>
            <a:spLocks noGrp="1"/>
          </p:cNvSpPr>
          <p:nvPr>
            <p:ph sz="half" idx="1"/>
          </p:nvPr>
        </p:nvSpPr>
        <p:spPr/>
        <p:txBody>
          <a:bodyPr>
            <a:normAutofit/>
          </a:bodyPr>
          <a:lstStyle/>
          <a:p>
            <a:r>
              <a:rPr lang="en-AU" dirty="0" smtClean="0"/>
              <a:t>Structure </a:t>
            </a:r>
            <a:r>
              <a:rPr lang="en-AU" dirty="0" smtClean="0">
                <a:sym typeface="Wingdings" pitchFamily="2" charset="2"/>
              </a:rPr>
              <a:t></a:t>
            </a:r>
            <a:r>
              <a:rPr lang="en-AU" dirty="0" smtClean="0"/>
              <a:t> meaning</a:t>
            </a:r>
          </a:p>
          <a:p>
            <a:r>
              <a:rPr lang="en-AU" dirty="0" smtClean="0">
                <a:solidFill>
                  <a:schemeClr val="bg1">
                    <a:lumMod val="65000"/>
                  </a:schemeClr>
                </a:solidFill>
              </a:rPr>
              <a:t>Clarity of visual cues helps new users understand structure.</a:t>
            </a:r>
          </a:p>
          <a:p>
            <a:pPr lvl="0"/>
            <a:r>
              <a:rPr lang="en-AU" dirty="0" smtClean="0">
                <a:solidFill>
                  <a:schemeClr val="bg1">
                    <a:lumMod val="65000"/>
                  </a:schemeClr>
                </a:solidFill>
              </a:rPr>
              <a:t>Consistency in structural cues minimises confusion.</a:t>
            </a:r>
          </a:p>
          <a:p>
            <a:endParaRPr lang="en-AU" dirty="0"/>
          </a:p>
        </p:txBody>
      </p:sp>
      <p:graphicFrame>
        <p:nvGraphicFramePr>
          <p:cNvPr id="5" name="Content Placeholder 3"/>
          <p:cNvGraphicFramePr>
            <a:graphicFrameLocks noGrp="1"/>
          </p:cNvGraphicFramePr>
          <p:nvPr>
            <p:ph sz="half" idx="2"/>
          </p:nvPr>
        </p:nvGraphicFramePr>
        <p:xfrm>
          <a:off x="4648200" y="1600200"/>
          <a:ext cx="4038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AU"/>
          </a:p>
        </p:txBody>
      </p:sp>
      <p:sp>
        <p:nvSpPr>
          <p:cNvPr id="3" name="Content Placeholder 2"/>
          <p:cNvSpPr>
            <a:spLocks noGrp="1"/>
          </p:cNvSpPr>
          <p:nvPr>
            <p:ph sz="half" idx="1"/>
          </p:nvPr>
        </p:nvSpPr>
        <p:spPr/>
        <p:txBody>
          <a:bodyPr>
            <a:normAutofit/>
          </a:bodyPr>
          <a:lstStyle/>
          <a:p>
            <a:r>
              <a:rPr lang="en-AU" dirty="0" smtClean="0"/>
              <a:t>Footwear</a:t>
            </a:r>
          </a:p>
          <a:p>
            <a:pPr lvl="1"/>
            <a:r>
              <a:rPr lang="en-AU" dirty="0" smtClean="0"/>
              <a:t>Boots</a:t>
            </a:r>
          </a:p>
          <a:p>
            <a:pPr lvl="2"/>
            <a:r>
              <a:rPr lang="en-AU" dirty="0" smtClean="0"/>
              <a:t>Gum boots</a:t>
            </a:r>
          </a:p>
          <a:p>
            <a:pPr lvl="2"/>
            <a:r>
              <a:rPr lang="en-AU" dirty="0" smtClean="0"/>
              <a:t>Riding boots</a:t>
            </a:r>
          </a:p>
          <a:p>
            <a:pPr lvl="1"/>
            <a:r>
              <a:rPr lang="en-AU" dirty="0" smtClean="0"/>
              <a:t>Shoes</a:t>
            </a:r>
          </a:p>
          <a:p>
            <a:pPr lvl="2"/>
            <a:r>
              <a:rPr lang="en-AU" dirty="0" smtClean="0"/>
              <a:t>Sport shoes</a:t>
            </a:r>
          </a:p>
          <a:p>
            <a:pPr lvl="3"/>
            <a:r>
              <a:rPr lang="en-AU" dirty="0" smtClean="0"/>
              <a:t>Cleats/studs</a:t>
            </a:r>
          </a:p>
          <a:p>
            <a:pPr lvl="3"/>
            <a:r>
              <a:rPr lang="en-AU" dirty="0" smtClean="0"/>
              <a:t>Tennis shoes</a:t>
            </a:r>
          </a:p>
          <a:p>
            <a:pPr lvl="2"/>
            <a:r>
              <a:rPr lang="en-AU" dirty="0" smtClean="0"/>
              <a:t>Oxfords</a:t>
            </a:r>
          </a:p>
          <a:p>
            <a:pPr lvl="2"/>
            <a:r>
              <a:rPr lang="en-AU" dirty="0" smtClean="0"/>
              <a:t>Loafers</a:t>
            </a:r>
          </a:p>
          <a:p>
            <a:pPr lvl="1"/>
            <a:r>
              <a:rPr lang="en-AU" dirty="0" smtClean="0"/>
              <a:t>Sandals</a:t>
            </a:r>
            <a:endParaRPr lang="en-AU" dirty="0"/>
          </a:p>
        </p:txBody>
      </p:sp>
      <p:graphicFrame>
        <p:nvGraphicFramePr>
          <p:cNvPr id="5" name="Content Placeholder 4"/>
          <p:cNvGraphicFramePr>
            <a:graphicFrameLocks noGrp="1"/>
          </p:cNvGraphicFramePr>
          <p:nvPr>
            <p:ph sz="half" idx="2"/>
          </p:nvPr>
        </p:nvGraphicFramePr>
        <p:xfrm>
          <a:off x="4648200" y="1600200"/>
          <a:ext cx="4038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Considerations</a:t>
            </a:r>
            <a:endParaRPr lang="en-AU" dirty="0"/>
          </a:p>
        </p:txBody>
      </p:sp>
      <p:sp>
        <p:nvSpPr>
          <p:cNvPr id="3" name="Content Placeholder 2"/>
          <p:cNvSpPr>
            <a:spLocks noGrp="1"/>
          </p:cNvSpPr>
          <p:nvPr>
            <p:ph sz="half" idx="1"/>
          </p:nvPr>
        </p:nvSpPr>
        <p:spPr/>
        <p:txBody>
          <a:bodyPr>
            <a:normAutofit/>
          </a:bodyPr>
          <a:lstStyle/>
          <a:p>
            <a:r>
              <a:rPr lang="en-AU" dirty="0" smtClean="0">
                <a:solidFill>
                  <a:schemeClr val="bg1">
                    <a:lumMod val="65000"/>
                  </a:schemeClr>
                </a:solidFill>
              </a:rPr>
              <a:t>Structure </a:t>
            </a:r>
            <a:r>
              <a:rPr lang="en-AU" dirty="0" smtClean="0">
                <a:solidFill>
                  <a:schemeClr val="bg1">
                    <a:lumMod val="65000"/>
                  </a:schemeClr>
                </a:solidFill>
                <a:sym typeface="Wingdings" pitchFamily="2" charset="2"/>
              </a:rPr>
              <a:t></a:t>
            </a:r>
            <a:r>
              <a:rPr lang="en-AU" dirty="0" smtClean="0">
                <a:solidFill>
                  <a:schemeClr val="bg1">
                    <a:lumMod val="65000"/>
                  </a:schemeClr>
                </a:solidFill>
              </a:rPr>
              <a:t> meaning</a:t>
            </a:r>
          </a:p>
          <a:p>
            <a:r>
              <a:rPr lang="en-AU" dirty="0" smtClean="0"/>
              <a:t>Clarity of visual cues helps new users understand structure.</a:t>
            </a:r>
          </a:p>
          <a:p>
            <a:pPr lvl="0"/>
            <a:r>
              <a:rPr lang="en-AU" dirty="0" smtClean="0">
                <a:solidFill>
                  <a:schemeClr val="bg1">
                    <a:lumMod val="65000"/>
                  </a:schemeClr>
                </a:solidFill>
              </a:rPr>
              <a:t>Consistency in structural cues minimises confusion.</a:t>
            </a:r>
          </a:p>
          <a:p>
            <a:endParaRPr lang="en-AU" dirty="0"/>
          </a:p>
        </p:txBody>
      </p:sp>
      <p:graphicFrame>
        <p:nvGraphicFramePr>
          <p:cNvPr id="5" name="Content Placeholder 3"/>
          <p:cNvGraphicFramePr>
            <a:graphicFrameLocks noGrp="1"/>
          </p:cNvGraphicFramePr>
          <p:nvPr>
            <p:ph sz="half" idx="2"/>
          </p:nvPr>
        </p:nvGraphicFramePr>
        <p:xfrm>
          <a:off x="4648200" y="1600200"/>
          <a:ext cx="4038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Considerations</a:t>
            </a:r>
            <a:endParaRPr lang="en-AU" dirty="0"/>
          </a:p>
        </p:txBody>
      </p:sp>
      <p:sp>
        <p:nvSpPr>
          <p:cNvPr id="3" name="Content Placeholder 2"/>
          <p:cNvSpPr>
            <a:spLocks noGrp="1"/>
          </p:cNvSpPr>
          <p:nvPr>
            <p:ph sz="half" idx="1"/>
          </p:nvPr>
        </p:nvSpPr>
        <p:spPr/>
        <p:txBody>
          <a:bodyPr>
            <a:normAutofit/>
          </a:bodyPr>
          <a:lstStyle/>
          <a:p>
            <a:r>
              <a:rPr lang="en-AU" dirty="0" smtClean="0">
                <a:solidFill>
                  <a:schemeClr val="bg1">
                    <a:lumMod val="65000"/>
                  </a:schemeClr>
                </a:solidFill>
              </a:rPr>
              <a:t>Structure </a:t>
            </a:r>
            <a:r>
              <a:rPr lang="en-AU" dirty="0" smtClean="0">
                <a:solidFill>
                  <a:schemeClr val="bg1">
                    <a:lumMod val="65000"/>
                  </a:schemeClr>
                </a:solidFill>
                <a:sym typeface="Wingdings" pitchFamily="2" charset="2"/>
              </a:rPr>
              <a:t></a:t>
            </a:r>
            <a:r>
              <a:rPr lang="en-AU" dirty="0" smtClean="0">
                <a:solidFill>
                  <a:schemeClr val="bg1">
                    <a:lumMod val="65000"/>
                  </a:schemeClr>
                </a:solidFill>
              </a:rPr>
              <a:t> meaning</a:t>
            </a:r>
          </a:p>
          <a:p>
            <a:r>
              <a:rPr lang="en-AU" dirty="0" smtClean="0">
                <a:solidFill>
                  <a:schemeClr val="bg1">
                    <a:lumMod val="65000"/>
                  </a:schemeClr>
                </a:solidFill>
              </a:rPr>
              <a:t>Clarity of visual cues helps new users understand structure.</a:t>
            </a:r>
          </a:p>
          <a:p>
            <a:pPr lvl="0"/>
            <a:r>
              <a:rPr lang="en-AU" dirty="0" smtClean="0"/>
              <a:t>Consistency in structural cues minimises confusion.</a:t>
            </a:r>
          </a:p>
          <a:p>
            <a:endParaRPr lang="en-AU" dirty="0"/>
          </a:p>
        </p:txBody>
      </p:sp>
      <p:pic>
        <p:nvPicPr>
          <p:cNvPr id="1027" name="Picture 3"/>
          <p:cNvPicPr>
            <a:picLocks noGrp="1" noChangeAspect="1" noChangeArrowheads="1"/>
          </p:cNvPicPr>
          <p:nvPr>
            <p:ph sz="half" idx="2"/>
          </p:nvPr>
        </p:nvPicPr>
        <p:blipFill>
          <a:blip r:embed="rId2" cstate="print"/>
          <a:srcRect/>
          <a:stretch>
            <a:fillRect/>
          </a:stretch>
        </p:blipFill>
        <p:spPr bwMode="auto">
          <a:xfrm>
            <a:off x="4499993" y="1623506"/>
            <a:ext cx="4491218" cy="3245654"/>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endParaRPr lang="en-AU"/>
          </a:p>
        </p:txBody>
      </p:sp>
      <p:pic>
        <p:nvPicPr>
          <p:cNvPr id="7" name="Picture 3"/>
          <p:cNvPicPr>
            <a:picLocks noGrp="1" noChangeAspect="1" noChangeArrowheads="1"/>
          </p:cNvPicPr>
          <p:nvPr>
            <p:ph idx="1"/>
          </p:nvPr>
        </p:nvPicPr>
        <p:blipFill>
          <a:blip r:embed="rId2" cstate="print"/>
          <a:srcRect/>
          <a:stretch>
            <a:fillRect/>
          </a:stretch>
        </p:blipFill>
        <p:spPr bwMode="auto">
          <a:xfrm>
            <a:off x="323528" y="188640"/>
            <a:ext cx="8712968" cy="6296572"/>
          </a:xfrm>
          <a:prstGeom prst="rect">
            <a:avLst/>
          </a:prstGeom>
          <a:solidFill>
            <a:schemeClr val="accent1">
              <a:alpha val="0"/>
            </a:schemeClr>
          </a:solid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smtClean="0"/>
              <a:t>Considerations</a:t>
            </a:r>
            <a:endParaRPr lang="en-AU" dirty="0"/>
          </a:p>
        </p:txBody>
      </p:sp>
      <p:sp>
        <p:nvSpPr>
          <p:cNvPr id="3" name="Content Placeholder 2"/>
          <p:cNvSpPr>
            <a:spLocks noGrp="1"/>
          </p:cNvSpPr>
          <p:nvPr>
            <p:ph sz="half" idx="1"/>
          </p:nvPr>
        </p:nvSpPr>
        <p:spPr/>
        <p:txBody>
          <a:bodyPr>
            <a:normAutofit/>
          </a:bodyPr>
          <a:lstStyle/>
          <a:p>
            <a:r>
              <a:rPr lang="en-AU" dirty="0" smtClean="0"/>
              <a:t>Within </a:t>
            </a:r>
            <a:r>
              <a:rPr lang="en-AU" dirty="0"/>
              <a:t>learnonline course sites, </a:t>
            </a:r>
            <a:r>
              <a:rPr lang="en-AU" b="1" dirty="0"/>
              <a:t>some things are flexible</a:t>
            </a:r>
            <a:r>
              <a:rPr lang="en-AU" dirty="0"/>
              <a:t>, others not.  </a:t>
            </a:r>
            <a:endParaRPr lang="en-AU" dirty="0" smtClean="0"/>
          </a:p>
          <a:p>
            <a:r>
              <a:rPr lang="en-AU" dirty="0" smtClean="0"/>
              <a:t>Understanding </a:t>
            </a:r>
            <a:r>
              <a:rPr lang="en-AU" dirty="0" err="1"/>
              <a:t>Moodle</a:t>
            </a:r>
            <a:r>
              <a:rPr lang="en-AU" dirty="0"/>
              <a:t> helps you know what is possible.</a:t>
            </a:r>
          </a:p>
          <a:p>
            <a:pPr>
              <a:buNone/>
            </a:pPr>
            <a:endParaRPr lang="en-AU" dirty="0"/>
          </a:p>
        </p:txBody>
      </p:sp>
      <p:pic>
        <p:nvPicPr>
          <p:cNvPr id="5" name="Content Placeholder 4" descr="Flexibility.jpg"/>
          <p:cNvPicPr>
            <a:picLocks noGrp="1" noChangeAspect="1"/>
          </p:cNvPicPr>
          <p:nvPr>
            <p:ph sz="half" idx="2"/>
          </p:nvPr>
        </p:nvPicPr>
        <p:blipFill>
          <a:blip r:embed="rId2" cstate="print"/>
          <a:stretch>
            <a:fillRect/>
          </a:stretch>
        </p:blipFill>
        <p:spPr>
          <a:xfrm>
            <a:off x="4716016" y="1700808"/>
            <a:ext cx="4038600" cy="3604545"/>
          </a:xfr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468</TotalTime>
  <Words>1073</Words>
  <Application>Microsoft Office PowerPoint</Application>
  <PresentationFormat>On-screen Show (4:3)</PresentationFormat>
  <Paragraphs>129</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Structuring and Managing Online Learning Environments</vt:lpstr>
      <vt:lpstr>Key ideas</vt:lpstr>
      <vt:lpstr>The course site for students...</vt:lpstr>
      <vt:lpstr>Considerations</vt:lpstr>
      <vt:lpstr>Slide 5</vt:lpstr>
      <vt:lpstr>Considerations</vt:lpstr>
      <vt:lpstr>Considerations</vt:lpstr>
      <vt:lpstr>Slide 8</vt:lpstr>
      <vt:lpstr>Considerations</vt:lpstr>
      <vt:lpstr>Principles</vt:lpstr>
      <vt:lpstr>Less is more (1) </vt:lpstr>
      <vt:lpstr>Less is More (2)</vt:lpstr>
      <vt:lpstr>Choose and use visuals purposefully (1)</vt:lpstr>
      <vt:lpstr>Choose and use visuals purposefully (2)</vt:lpstr>
      <vt:lpstr>Use structure to add meaning (1)</vt:lpstr>
      <vt:lpstr>Use structure to add meaning (2)</vt:lpstr>
      <vt:lpstr>Use structure to add meaning (3)</vt:lpstr>
      <vt:lpstr>Use structure to support and facilitate activity</vt:lpstr>
      <vt:lpstr>Have a look...</vt:lpstr>
      <vt:lpstr>Slide 20</vt:lpstr>
    </vt:vector>
  </TitlesOfParts>
  <Company>University of South Australia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Structuring and Managing Online Learning Environments</dc:title>
  <dc:creator>UniSA</dc:creator>
  <cp:lastModifiedBy>UniSA</cp:lastModifiedBy>
  <cp:revision>38</cp:revision>
  <dcterms:created xsi:type="dcterms:W3CDTF">2012-02-01T23:50:53Z</dcterms:created>
  <dcterms:modified xsi:type="dcterms:W3CDTF">2012-02-08T01:04:18Z</dcterms:modified>
</cp:coreProperties>
</file>