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52" r:id="rId3"/>
    <p:sldId id="332" r:id="rId4"/>
    <p:sldId id="343" r:id="rId5"/>
    <p:sldId id="345" r:id="rId6"/>
    <p:sldId id="346" r:id="rId7"/>
    <p:sldId id="347" r:id="rId8"/>
    <p:sldId id="374" r:id="rId9"/>
    <p:sldId id="366" r:id="rId10"/>
    <p:sldId id="368" r:id="rId11"/>
    <p:sldId id="350" r:id="rId12"/>
    <p:sldId id="361" r:id="rId13"/>
    <p:sldId id="344" r:id="rId14"/>
    <p:sldId id="365" r:id="rId15"/>
    <p:sldId id="364" r:id="rId16"/>
    <p:sldId id="367" r:id="rId17"/>
    <p:sldId id="370" r:id="rId18"/>
    <p:sldId id="373" r:id="rId19"/>
    <p:sldId id="371" r:id="rId20"/>
    <p:sldId id="369" r:id="rId21"/>
    <p:sldId id="320" r:id="rId22"/>
    <p:sldId id="316" r:id="rId23"/>
    <p:sldId id="315" r:id="rId24"/>
    <p:sldId id="354" r:id="rId25"/>
    <p:sldId id="355" r:id="rId26"/>
    <p:sldId id="362" r:id="rId27"/>
    <p:sldId id="278" r:id="rId28"/>
    <p:sldId id="319" r:id="rId29"/>
    <p:sldId id="348" r:id="rId30"/>
    <p:sldId id="326" r:id="rId31"/>
    <p:sldId id="372" r:id="rId32"/>
    <p:sldId id="295" r:id="rId33"/>
    <p:sldId id="305" r:id="rId34"/>
    <p:sldId id="309" r:id="rId35"/>
    <p:sldId id="322" r:id="rId36"/>
    <p:sldId id="276" r:id="rId37"/>
    <p:sldId id="311" r:id="rId38"/>
    <p:sldId id="330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83" autoAdjust="0"/>
    <p:restoredTop sz="71967" autoAdjust="0"/>
  </p:normalViewPr>
  <p:slideViewPr>
    <p:cSldViewPr>
      <p:cViewPr varScale="1">
        <p:scale>
          <a:sx n="77" d="100"/>
          <a:sy n="77" d="100"/>
        </p:scale>
        <p:origin x="-18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2A9D22-53C0-475A-8C05-AE025D18837E}" type="doc">
      <dgm:prSet loTypeId="urn:microsoft.com/office/officeart/2005/8/layout/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AU"/>
        </a:p>
      </dgm:t>
    </dgm:pt>
    <dgm:pt modelId="{0D22AA31-777D-40B9-9BFF-4C2C57ADB241}">
      <dgm:prSet/>
      <dgm:spPr/>
      <dgm:t>
        <a:bodyPr/>
        <a:lstStyle/>
        <a:p>
          <a:pPr algn="l" rtl="0"/>
          <a:r>
            <a:rPr lang="en-AU" b="1" dirty="0" smtClean="0"/>
            <a:t>Analyse </a:t>
          </a:r>
          <a:r>
            <a:rPr lang="en-AU" dirty="0" smtClean="0"/>
            <a:t>– analyse learner characteristics, task to be learned, etc.</a:t>
          </a:r>
          <a:endParaRPr lang="en-AU" dirty="0"/>
        </a:p>
      </dgm:t>
    </dgm:pt>
    <dgm:pt modelId="{8D6908B6-9E71-42CB-A827-E8BE53292209}" type="parTrans" cxnId="{9908CC63-0ED5-4734-A055-F7A168C3A548}">
      <dgm:prSet/>
      <dgm:spPr/>
      <dgm:t>
        <a:bodyPr/>
        <a:lstStyle/>
        <a:p>
          <a:endParaRPr lang="en-AU"/>
        </a:p>
      </dgm:t>
    </dgm:pt>
    <dgm:pt modelId="{F1F06A94-9131-4B08-9523-A8EA1F64DE5C}" type="sibTrans" cxnId="{9908CC63-0ED5-4734-A055-F7A168C3A548}">
      <dgm:prSet/>
      <dgm:spPr/>
      <dgm:t>
        <a:bodyPr/>
        <a:lstStyle/>
        <a:p>
          <a:endParaRPr lang="en-AU"/>
        </a:p>
      </dgm:t>
    </dgm:pt>
    <dgm:pt modelId="{051762E5-AF8C-430C-A8A4-144AD6AA7586}">
      <dgm:prSet/>
      <dgm:spPr/>
      <dgm:t>
        <a:bodyPr/>
        <a:lstStyle/>
        <a:p>
          <a:pPr algn="l" rtl="0"/>
          <a:r>
            <a:rPr lang="en-AU" b="1" dirty="0" smtClean="0"/>
            <a:t>Design</a:t>
          </a:r>
          <a:r>
            <a:rPr lang="en-AU" dirty="0" smtClean="0"/>
            <a:t> – define learning objectives, assessment, choose an instructional approach</a:t>
          </a:r>
          <a:endParaRPr lang="en-AU" dirty="0"/>
        </a:p>
      </dgm:t>
    </dgm:pt>
    <dgm:pt modelId="{4CF97CCC-F785-4829-8CFF-CA703DAB4428}" type="parTrans" cxnId="{E839D5AD-9037-4B07-8AE0-C778E42B7652}">
      <dgm:prSet/>
      <dgm:spPr/>
      <dgm:t>
        <a:bodyPr/>
        <a:lstStyle/>
        <a:p>
          <a:endParaRPr lang="en-AU"/>
        </a:p>
      </dgm:t>
    </dgm:pt>
    <dgm:pt modelId="{30D65EB4-970F-4782-B90A-9172B2E1EF73}" type="sibTrans" cxnId="{E839D5AD-9037-4B07-8AE0-C778E42B7652}">
      <dgm:prSet/>
      <dgm:spPr/>
      <dgm:t>
        <a:bodyPr/>
        <a:lstStyle/>
        <a:p>
          <a:endParaRPr lang="en-AU"/>
        </a:p>
      </dgm:t>
    </dgm:pt>
    <dgm:pt modelId="{950735CC-B669-4195-A92C-4FB60E2705BB}">
      <dgm:prSet/>
      <dgm:spPr/>
      <dgm:t>
        <a:bodyPr/>
        <a:lstStyle/>
        <a:p>
          <a:pPr algn="l" rtl="0"/>
          <a:r>
            <a:rPr lang="en-AU" b="1" dirty="0" smtClean="0"/>
            <a:t>Develop</a:t>
          </a:r>
          <a:r>
            <a:rPr lang="en-AU" dirty="0" smtClean="0"/>
            <a:t> – create materials, set up environments</a:t>
          </a:r>
          <a:endParaRPr lang="en-AU" dirty="0"/>
        </a:p>
      </dgm:t>
    </dgm:pt>
    <dgm:pt modelId="{B7259AC4-4C8E-429D-B566-ADF7CF528F7E}" type="parTrans" cxnId="{DE88B571-868B-49C4-971C-89B56BF35994}">
      <dgm:prSet/>
      <dgm:spPr/>
      <dgm:t>
        <a:bodyPr/>
        <a:lstStyle/>
        <a:p>
          <a:endParaRPr lang="en-AU"/>
        </a:p>
      </dgm:t>
    </dgm:pt>
    <dgm:pt modelId="{4208A50E-42AE-4DB4-810B-28644A6A8132}" type="sibTrans" cxnId="{DE88B571-868B-49C4-971C-89B56BF35994}">
      <dgm:prSet/>
      <dgm:spPr/>
      <dgm:t>
        <a:bodyPr/>
        <a:lstStyle/>
        <a:p>
          <a:endParaRPr lang="en-AU"/>
        </a:p>
      </dgm:t>
    </dgm:pt>
    <dgm:pt modelId="{1DBB3BFF-BD0E-403D-87B0-15FAEFA7C040}">
      <dgm:prSet/>
      <dgm:spPr/>
      <dgm:t>
        <a:bodyPr/>
        <a:lstStyle/>
        <a:p>
          <a:pPr algn="l" rtl="0"/>
          <a:r>
            <a:rPr lang="en-AU" b="1" dirty="0" smtClean="0"/>
            <a:t>Implement</a:t>
          </a:r>
          <a:r>
            <a:rPr lang="en-AU" dirty="0" smtClean="0"/>
            <a:t> – deliver or distribute the instructional materials</a:t>
          </a:r>
          <a:endParaRPr lang="en-AU" dirty="0"/>
        </a:p>
      </dgm:t>
    </dgm:pt>
    <dgm:pt modelId="{C554A66E-F654-4A10-8F0E-21165356A1A7}" type="parTrans" cxnId="{4EA2040E-FAB4-4FBF-9BFA-83793F535F73}">
      <dgm:prSet/>
      <dgm:spPr/>
      <dgm:t>
        <a:bodyPr/>
        <a:lstStyle/>
        <a:p>
          <a:endParaRPr lang="en-AU"/>
        </a:p>
      </dgm:t>
    </dgm:pt>
    <dgm:pt modelId="{DB2E3942-77DF-4779-8045-7C252637E838}" type="sibTrans" cxnId="{4EA2040E-FAB4-4FBF-9BFA-83793F535F73}">
      <dgm:prSet/>
      <dgm:spPr/>
      <dgm:t>
        <a:bodyPr/>
        <a:lstStyle/>
        <a:p>
          <a:endParaRPr lang="en-AU"/>
        </a:p>
      </dgm:t>
    </dgm:pt>
    <dgm:pt modelId="{7ABAD358-1411-463C-9A3E-998045F36F78}">
      <dgm:prSet/>
      <dgm:spPr/>
      <dgm:t>
        <a:bodyPr/>
        <a:lstStyle/>
        <a:p>
          <a:pPr algn="l" rtl="0"/>
          <a:r>
            <a:rPr lang="en-AU" b="1" dirty="0" smtClean="0"/>
            <a:t>Evaluate</a:t>
          </a:r>
          <a:r>
            <a:rPr lang="en-AU" dirty="0" smtClean="0"/>
            <a:t> – make sure the materials achieved the desired goals</a:t>
          </a:r>
          <a:endParaRPr lang="en-AU" dirty="0"/>
        </a:p>
      </dgm:t>
    </dgm:pt>
    <dgm:pt modelId="{62C69482-5103-4415-9B7C-7367001D930A}" type="parTrans" cxnId="{EB72D0E0-3C62-490F-9D12-03D7CEA43E28}">
      <dgm:prSet/>
      <dgm:spPr/>
      <dgm:t>
        <a:bodyPr/>
        <a:lstStyle/>
        <a:p>
          <a:endParaRPr lang="en-AU"/>
        </a:p>
      </dgm:t>
    </dgm:pt>
    <dgm:pt modelId="{F02C9481-0732-4160-AC0D-1E6697CDCA2F}" type="sibTrans" cxnId="{EB72D0E0-3C62-490F-9D12-03D7CEA43E28}">
      <dgm:prSet/>
      <dgm:spPr/>
      <dgm:t>
        <a:bodyPr/>
        <a:lstStyle/>
        <a:p>
          <a:endParaRPr lang="en-AU"/>
        </a:p>
      </dgm:t>
    </dgm:pt>
    <dgm:pt modelId="{DA8AF9BF-EBB5-4771-A793-F2064904945F}" type="pres">
      <dgm:prSet presAssocID="{7D2A9D22-53C0-475A-8C05-AE025D18837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48AC9C8F-2B7E-405B-94CB-A303C25DDDFC}" type="pres">
      <dgm:prSet presAssocID="{7ABAD358-1411-463C-9A3E-998045F36F78}" presName="boxAndChildren" presStyleCnt="0"/>
      <dgm:spPr/>
      <dgm:t>
        <a:bodyPr/>
        <a:lstStyle/>
        <a:p>
          <a:endParaRPr lang="en-AU"/>
        </a:p>
      </dgm:t>
    </dgm:pt>
    <dgm:pt modelId="{CD886701-BBE2-47A3-AEA1-A1D204AA904B}" type="pres">
      <dgm:prSet presAssocID="{7ABAD358-1411-463C-9A3E-998045F36F78}" presName="parentTextBox" presStyleLbl="node1" presStyleIdx="0" presStyleCnt="5"/>
      <dgm:spPr/>
      <dgm:t>
        <a:bodyPr/>
        <a:lstStyle/>
        <a:p>
          <a:endParaRPr lang="en-AU"/>
        </a:p>
      </dgm:t>
    </dgm:pt>
    <dgm:pt modelId="{D783E02A-A0F3-41D8-B2A9-95E62CAF38C3}" type="pres">
      <dgm:prSet presAssocID="{DB2E3942-77DF-4779-8045-7C252637E838}" presName="sp" presStyleCnt="0"/>
      <dgm:spPr/>
      <dgm:t>
        <a:bodyPr/>
        <a:lstStyle/>
        <a:p>
          <a:endParaRPr lang="en-AU"/>
        </a:p>
      </dgm:t>
    </dgm:pt>
    <dgm:pt modelId="{7E973B12-2AFF-4C15-9591-1FAA0CF8B3A9}" type="pres">
      <dgm:prSet presAssocID="{1DBB3BFF-BD0E-403D-87B0-15FAEFA7C040}" presName="arrowAndChildren" presStyleCnt="0"/>
      <dgm:spPr/>
      <dgm:t>
        <a:bodyPr/>
        <a:lstStyle/>
        <a:p>
          <a:endParaRPr lang="en-AU"/>
        </a:p>
      </dgm:t>
    </dgm:pt>
    <dgm:pt modelId="{C66CF513-5AA4-4E9A-91CA-0CDEF5D2F164}" type="pres">
      <dgm:prSet presAssocID="{1DBB3BFF-BD0E-403D-87B0-15FAEFA7C040}" presName="parentTextArrow" presStyleLbl="node1" presStyleIdx="1" presStyleCnt="5"/>
      <dgm:spPr/>
      <dgm:t>
        <a:bodyPr/>
        <a:lstStyle/>
        <a:p>
          <a:endParaRPr lang="en-AU"/>
        </a:p>
      </dgm:t>
    </dgm:pt>
    <dgm:pt modelId="{BE889962-40CE-42FE-BB69-0E2D3FB0BF83}" type="pres">
      <dgm:prSet presAssocID="{4208A50E-42AE-4DB4-810B-28644A6A8132}" presName="sp" presStyleCnt="0"/>
      <dgm:spPr/>
      <dgm:t>
        <a:bodyPr/>
        <a:lstStyle/>
        <a:p>
          <a:endParaRPr lang="en-AU"/>
        </a:p>
      </dgm:t>
    </dgm:pt>
    <dgm:pt modelId="{1BA5C160-22BC-4BF9-AC35-516214C34A80}" type="pres">
      <dgm:prSet presAssocID="{950735CC-B669-4195-A92C-4FB60E2705BB}" presName="arrowAndChildren" presStyleCnt="0"/>
      <dgm:spPr/>
      <dgm:t>
        <a:bodyPr/>
        <a:lstStyle/>
        <a:p>
          <a:endParaRPr lang="en-AU"/>
        </a:p>
      </dgm:t>
    </dgm:pt>
    <dgm:pt modelId="{9B5B67DD-2232-482B-A5FD-A3BD2F76B58F}" type="pres">
      <dgm:prSet presAssocID="{950735CC-B669-4195-A92C-4FB60E2705BB}" presName="parentTextArrow" presStyleLbl="node1" presStyleIdx="2" presStyleCnt="5"/>
      <dgm:spPr/>
      <dgm:t>
        <a:bodyPr/>
        <a:lstStyle/>
        <a:p>
          <a:endParaRPr lang="en-AU"/>
        </a:p>
      </dgm:t>
    </dgm:pt>
    <dgm:pt modelId="{BE6C0509-7BA4-48D4-B77B-19098E2C72E7}" type="pres">
      <dgm:prSet presAssocID="{30D65EB4-970F-4782-B90A-9172B2E1EF73}" presName="sp" presStyleCnt="0"/>
      <dgm:spPr/>
      <dgm:t>
        <a:bodyPr/>
        <a:lstStyle/>
        <a:p>
          <a:endParaRPr lang="en-AU"/>
        </a:p>
      </dgm:t>
    </dgm:pt>
    <dgm:pt modelId="{DA97772B-DAF7-4529-9DCF-102E85A80DD7}" type="pres">
      <dgm:prSet presAssocID="{051762E5-AF8C-430C-A8A4-144AD6AA7586}" presName="arrowAndChildren" presStyleCnt="0"/>
      <dgm:spPr/>
      <dgm:t>
        <a:bodyPr/>
        <a:lstStyle/>
        <a:p>
          <a:endParaRPr lang="en-AU"/>
        </a:p>
      </dgm:t>
    </dgm:pt>
    <dgm:pt modelId="{9E44C6F6-706D-4EEE-B32E-7DE1BDB7D5A7}" type="pres">
      <dgm:prSet presAssocID="{051762E5-AF8C-430C-A8A4-144AD6AA7586}" presName="parentTextArrow" presStyleLbl="node1" presStyleIdx="3" presStyleCnt="5"/>
      <dgm:spPr/>
      <dgm:t>
        <a:bodyPr/>
        <a:lstStyle/>
        <a:p>
          <a:endParaRPr lang="en-AU"/>
        </a:p>
      </dgm:t>
    </dgm:pt>
    <dgm:pt modelId="{3B42D983-3D9F-4778-881D-AA2468F89AF8}" type="pres">
      <dgm:prSet presAssocID="{F1F06A94-9131-4B08-9523-A8EA1F64DE5C}" presName="sp" presStyleCnt="0"/>
      <dgm:spPr/>
      <dgm:t>
        <a:bodyPr/>
        <a:lstStyle/>
        <a:p>
          <a:endParaRPr lang="en-AU"/>
        </a:p>
      </dgm:t>
    </dgm:pt>
    <dgm:pt modelId="{0A0B739B-A4E1-4096-AD47-A1F8943BE50D}" type="pres">
      <dgm:prSet presAssocID="{0D22AA31-777D-40B9-9BFF-4C2C57ADB241}" presName="arrowAndChildren" presStyleCnt="0"/>
      <dgm:spPr/>
      <dgm:t>
        <a:bodyPr/>
        <a:lstStyle/>
        <a:p>
          <a:endParaRPr lang="en-AU"/>
        </a:p>
      </dgm:t>
    </dgm:pt>
    <dgm:pt modelId="{A33FE99B-68E0-469C-842D-81EAFBF35989}" type="pres">
      <dgm:prSet presAssocID="{0D22AA31-777D-40B9-9BFF-4C2C57ADB241}" presName="parentTextArrow" presStyleLbl="node1" presStyleIdx="4" presStyleCnt="5"/>
      <dgm:spPr/>
      <dgm:t>
        <a:bodyPr/>
        <a:lstStyle/>
        <a:p>
          <a:endParaRPr lang="en-AU"/>
        </a:p>
      </dgm:t>
    </dgm:pt>
  </dgm:ptLst>
  <dgm:cxnLst>
    <dgm:cxn modelId="{4EA2040E-FAB4-4FBF-9BFA-83793F535F73}" srcId="{7D2A9D22-53C0-475A-8C05-AE025D18837E}" destId="{1DBB3BFF-BD0E-403D-87B0-15FAEFA7C040}" srcOrd="3" destOrd="0" parTransId="{C554A66E-F654-4A10-8F0E-21165356A1A7}" sibTransId="{DB2E3942-77DF-4779-8045-7C252637E838}"/>
    <dgm:cxn modelId="{5BCE6359-17FB-4053-8FA4-791229EAD5F1}" type="presOf" srcId="{051762E5-AF8C-430C-A8A4-144AD6AA7586}" destId="{9E44C6F6-706D-4EEE-B32E-7DE1BDB7D5A7}" srcOrd="0" destOrd="0" presId="urn:microsoft.com/office/officeart/2005/8/layout/process4"/>
    <dgm:cxn modelId="{F3661662-1461-421F-B62B-FA85390C91BF}" type="presOf" srcId="{7ABAD358-1411-463C-9A3E-998045F36F78}" destId="{CD886701-BBE2-47A3-AEA1-A1D204AA904B}" srcOrd="0" destOrd="0" presId="urn:microsoft.com/office/officeart/2005/8/layout/process4"/>
    <dgm:cxn modelId="{EB72D0E0-3C62-490F-9D12-03D7CEA43E28}" srcId="{7D2A9D22-53C0-475A-8C05-AE025D18837E}" destId="{7ABAD358-1411-463C-9A3E-998045F36F78}" srcOrd="4" destOrd="0" parTransId="{62C69482-5103-4415-9B7C-7367001D930A}" sibTransId="{F02C9481-0732-4160-AC0D-1E6697CDCA2F}"/>
    <dgm:cxn modelId="{DE88B571-868B-49C4-971C-89B56BF35994}" srcId="{7D2A9D22-53C0-475A-8C05-AE025D18837E}" destId="{950735CC-B669-4195-A92C-4FB60E2705BB}" srcOrd="2" destOrd="0" parTransId="{B7259AC4-4C8E-429D-B566-ADF7CF528F7E}" sibTransId="{4208A50E-42AE-4DB4-810B-28644A6A8132}"/>
    <dgm:cxn modelId="{66198270-CFC5-43A5-A856-D3490366951D}" type="presOf" srcId="{1DBB3BFF-BD0E-403D-87B0-15FAEFA7C040}" destId="{C66CF513-5AA4-4E9A-91CA-0CDEF5D2F164}" srcOrd="0" destOrd="0" presId="urn:microsoft.com/office/officeart/2005/8/layout/process4"/>
    <dgm:cxn modelId="{D2C2D2DD-9A08-43AC-9BB4-3AE6B3562ADC}" type="presOf" srcId="{7D2A9D22-53C0-475A-8C05-AE025D18837E}" destId="{DA8AF9BF-EBB5-4771-A793-F2064904945F}" srcOrd="0" destOrd="0" presId="urn:microsoft.com/office/officeart/2005/8/layout/process4"/>
    <dgm:cxn modelId="{250599D3-B253-4643-A20C-D1EAF9A068CB}" type="presOf" srcId="{950735CC-B669-4195-A92C-4FB60E2705BB}" destId="{9B5B67DD-2232-482B-A5FD-A3BD2F76B58F}" srcOrd="0" destOrd="0" presId="urn:microsoft.com/office/officeart/2005/8/layout/process4"/>
    <dgm:cxn modelId="{9908CC63-0ED5-4734-A055-F7A168C3A548}" srcId="{7D2A9D22-53C0-475A-8C05-AE025D18837E}" destId="{0D22AA31-777D-40B9-9BFF-4C2C57ADB241}" srcOrd="0" destOrd="0" parTransId="{8D6908B6-9E71-42CB-A827-E8BE53292209}" sibTransId="{F1F06A94-9131-4B08-9523-A8EA1F64DE5C}"/>
    <dgm:cxn modelId="{E839D5AD-9037-4B07-8AE0-C778E42B7652}" srcId="{7D2A9D22-53C0-475A-8C05-AE025D18837E}" destId="{051762E5-AF8C-430C-A8A4-144AD6AA7586}" srcOrd="1" destOrd="0" parTransId="{4CF97CCC-F785-4829-8CFF-CA703DAB4428}" sibTransId="{30D65EB4-970F-4782-B90A-9172B2E1EF73}"/>
    <dgm:cxn modelId="{A20C272E-DF06-46F4-87C5-C875541F3A67}" type="presOf" srcId="{0D22AA31-777D-40B9-9BFF-4C2C57ADB241}" destId="{A33FE99B-68E0-469C-842D-81EAFBF35989}" srcOrd="0" destOrd="0" presId="urn:microsoft.com/office/officeart/2005/8/layout/process4"/>
    <dgm:cxn modelId="{DF33DB4F-3CF2-4D17-BEE1-5F1777775ACF}" type="presParOf" srcId="{DA8AF9BF-EBB5-4771-A793-F2064904945F}" destId="{48AC9C8F-2B7E-405B-94CB-A303C25DDDFC}" srcOrd="0" destOrd="0" presId="urn:microsoft.com/office/officeart/2005/8/layout/process4"/>
    <dgm:cxn modelId="{4719AFDC-8DA6-41A4-B644-43961D24C3C2}" type="presParOf" srcId="{48AC9C8F-2B7E-405B-94CB-A303C25DDDFC}" destId="{CD886701-BBE2-47A3-AEA1-A1D204AA904B}" srcOrd="0" destOrd="0" presId="urn:microsoft.com/office/officeart/2005/8/layout/process4"/>
    <dgm:cxn modelId="{32D43648-B91A-431F-91E2-123468486ECC}" type="presParOf" srcId="{DA8AF9BF-EBB5-4771-A793-F2064904945F}" destId="{D783E02A-A0F3-41D8-B2A9-95E62CAF38C3}" srcOrd="1" destOrd="0" presId="urn:microsoft.com/office/officeart/2005/8/layout/process4"/>
    <dgm:cxn modelId="{0F1F211C-C2B7-42A0-9EDF-9A5712137085}" type="presParOf" srcId="{DA8AF9BF-EBB5-4771-A793-F2064904945F}" destId="{7E973B12-2AFF-4C15-9591-1FAA0CF8B3A9}" srcOrd="2" destOrd="0" presId="urn:microsoft.com/office/officeart/2005/8/layout/process4"/>
    <dgm:cxn modelId="{B03342BF-18DC-4D50-A561-1877808BCF96}" type="presParOf" srcId="{7E973B12-2AFF-4C15-9591-1FAA0CF8B3A9}" destId="{C66CF513-5AA4-4E9A-91CA-0CDEF5D2F164}" srcOrd="0" destOrd="0" presId="urn:microsoft.com/office/officeart/2005/8/layout/process4"/>
    <dgm:cxn modelId="{AF5AC834-05C8-4A2E-86AE-E72A77E0DEC9}" type="presParOf" srcId="{DA8AF9BF-EBB5-4771-A793-F2064904945F}" destId="{BE889962-40CE-42FE-BB69-0E2D3FB0BF83}" srcOrd="3" destOrd="0" presId="urn:microsoft.com/office/officeart/2005/8/layout/process4"/>
    <dgm:cxn modelId="{6E5C58AC-5C11-40DD-B21D-4700A7C586A4}" type="presParOf" srcId="{DA8AF9BF-EBB5-4771-A793-F2064904945F}" destId="{1BA5C160-22BC-4BF9-AC35-516214C34A80}" srcOrd="4" destOrd="0" presId="urn:microsoft.com/office/officeart/2005/8/layout/process4"/>
    <dgm:cxn modelId="{2745B883-ADA6-4302-994E-95A49A9921E5}" type="presParOf" srcId="{1BA5C160-22BC-4BF9-AC35-516214C34A80}" destId="{9B5B67DD-2232-482B-A5FD-A3BD2F76B58F}" srcOrd="0" destOrd="0" presId="urn:microsoft.com/office/officeart/2005/8/layout/process4"/>
    <dgm:cxn modelId="{661EA1F8-4D5C-4AC5-875B-DCF8A12008E8}" type="presParOf" srcId="{DA8AF9BF-EBB5-4771-A793-F2064904945F}" destId="{BE6C0509-7BA4-48D4-B77B-19098E2C72E7}" srcOrd="5" destOrd="0" presId="urn:microsoft.com/office/officeart/2005/8/layout/process4"/>
    <dgm:cxn modelId="{79457F1B-7E71-45F1-8E73-12C93BE6119A}" type="presParOf" srcId="{DA8AF9BF-EBB5-4771-A793-F2064904945F}" destId="{DA97772B-DAF7-4529-9DCF-102E85A80DD7}" srcOrd="6" destOrd="0" presId="urn:microsoft.com/office/officeart/2005/8/layout/process4"/>
    <dgm:cxn modelId="{F4A7818D-16B2-4300-A44D-6B29BB0B3273}" type="presParOf" srcId="{DA97772B-DAF7-4529-9DCF-102E85A80DD7}" destId="{9E44C6F6-706D-4EEE-B32E-7DE1BDB7D5A7}" srcOrd="0" destOrd="0" presId="urn:microsoft.com/office/officeart/2005/8/layout/process4"/>
    <dgm:cxn modelId="{73E12DCF-8101-4EFE-937F-43051D560491}" type="presParOf" srcId="{DA8AF9BF-EBB5-4771-A793-F2064904945F}" destId="{3B42D983-3D9F-4778-881D-AA2468F89AF8}" srcOrd="7" destOrd="0" presId="urn:microsoft.com/office/officeart/2005/8/layout/process4"/>
    <dgm:cxn modelId="{2A4F2577-694A-4580-9941-18FFC8E3BE55}" type="presParOf" srcId="{DA8AF9BF-EBB5-4771-A793-F2064904945F}" destId="{0A0B739B-A4E1-4096-AD47-A1F8943BE50D}" srcOrd="8" destOrd="0" presId="urn:microsoft.com/office/officeart/2005/8/layout/process4"/>
    <dgm:cxn modelId="{E298EAD6-8607-44D5-9365-03B579259194}" type="presParOf" srcId="{0A0B739B-A4E1-4096-AD47-A1F8943BE50D}" destId="{A33FE99B-68E0-469C-842D-81EAFBF3598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C06D65-D5B1-42ED-BBE7-036A3E461937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3166DA37-7457-43F2-84CB-E255042A2C7C}">
      <dgm:prSet custT="1"/>
      <dgm:spPr/>
      <dgm:t>
        <a:bodyPr/>
        <a:lstStyle/>
        <a:p>
          <a:pPr rtl="0"/>
          <a:r>
            <a:rPr lang="en-AU" sz="1600" dirty="0" smtClean="0">
              <a:solidFill>
                <a:schemeClr val="bg1"/>
              </a:solidFill>
            </a:rPr>
            <a:t>‘</a:t>
          </a:r>
          <a:r>
            <a:rPr lang="en-AU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Traditional’ f2f teaching</a:t>
          </a:r>
        </a:p>
        <a:p>
          <a:pPr rtl="0"/>
          <a:r>
            <a:rPr lang="en-AU" sz="1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Work within predefined structures</a:t>
          </a:r>
        </a:p>
        <a:p>
          <a:pPr rtl="0"/>
          <a:r>
            <a:rPr lang="en-AU" sz="1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Create meaningful place-based experiences</a:t>
          </a:r>
        </a:p>
        <a:p>
          <a:pPr rtl="0"/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Transmit information</a:t>
          </a:r>
          <a:endParaRPr lang="en-AU" sz="1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3D2BBA-36DD-44F6-B362-C6C709AE7D29}" type="parTrans" cxnId="{277D721A-7E55-45F3-A320-4769CC29E935}">
      <dgm:prSet/>
      <dgm:spPr/>
      <dgm:t>
        <a:bodyPr/>
        <a:lstStyle/>
        <a:p>
          <a:endParaRPr lang="en-AU"/>
        </a:p>
      </dgm:t>
    </dgm:pt>
    <dgm:pt modelId="{937C6660-C5AB-49F0-97A4-38E492B683D7}" type="sibTrans" cxnId="{277D721A-7E55-45F3-A320-4769CC29E935}">
      <dgm:prSet/>
      <dgm:spPr/>
      <dgm:t>
        <a:bodyPr/>
        <a:lstStyle/>
        <a:p>
          <a:endParaRPr lang="en-AU"/>
        </a:p>
      </dgm:t>
    </dgm:pt>
    <dgm:pt modelId="{0769580C-2043-43CE-B94F-C81EC01CB637}">
      <dgm:prSet/>
      <dgm:spPr/>
      <dgm:t>
        <a:bodyPr/>
        <a:lstStyle/>
        <a:p>
          <a:pPr rtl="0"/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Organise instructional events</a:t>
          </a:r>
          <a:endParaRPr lang="en-AU" sz="10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B97722-DD02-43C8-A351-0CD58E802FC1}" type="parTrans" cxnId="{E71E7AE2-CA5E-45B6-9A32-FADC066E94D8}">
      <dgm:prSet/>
      <dgm:spPr/>
      <dgm:t>
        <a:bodyPr/>
        <a:lstStyle/>
        <a:p>
          <a:endParaRPr lang="en-AU"/>
        </a:p>
      </dgm:t>
    </dgm:pt>
    <dgm:pt modelId="{5FF017E4-C625-47C9-8D09-83A3FB5D8578}" type="sibTrans" cxnId="{E71E7AE2-CA5E-45B6-9A32-FADC066E94D8}">
      <dgm:prSet/>
      <dgm:spPr/>
      <dgm:t>
        <a:bodyPr/>
        <a:lstStyle/>
        <a:p>
          <a:endParaRPr lang="en-AU"/>
        </a:p>
      </dgm:t>
    </dgm:pt>
    <dgm:pt modelId="{9E166AC7-BF12-47A7-A1CC-22D0040C0E45}">
      <dgm:prSet/>
      <dgm:spPr/>
      <dgm:t>
        <a:bodyPr/>
        <a:lstStyle/>
        <a:p>
          <a:pPr rtl="0"/>
          <a:r>
            <a:rPr lang="en-AU" sz="1000" dirty="0" smtClean="0"/>
            <a:t>Work in ‘real time’</a:t>
          </a:r>
          <a:endParaRPr lang="en-AU" sz="1000" dirty="0"/>
        </a:p>
      </dgm:t>
    </dgm:pt>
    <dgm:pt modelId="{9EDDC1CC-A1C3-4395-B707-49E9886BDD6C}" type="parTrans" cxnId="{A3C29923-DC3B-4AFF-91CC-9D0654C62B33}">
      <dgm:prSet/>
      <dgm:spPr/>
      <dgm:t>
        <a:bodyPr/>
        <a:lstStyle/>
        <a:p>
          <a:endParaRPr lang="en-AU"/>
        </a:p>
      </dgm:t>
    </dgm:pt>
    <dgm:pt modelId="{5FEA9B80-345A-4F4C-AEFD-1B65D276C02E}" type="sibTrans" cxnId="{A3C29923-DC3B-4AFF-91CC-9D0654C62B33}">
      <dgm:prSet/>
      <dgm:spPr/>
      <dgm:t>
        <a:bodyPr/>
        <a:lstStyle/>
        <a:p>
          <a:endParaRPr lang="en-AU"/>
        </a:p>
      </dgm:t>
    </dgm:pt>
    <dgm:pt modelId="{5466A00A-3798-49FE-B8EA-FC0DE6E1CCEF}">
      <dgm:prSet/>
      <dgm:spPr/>
      <dgm:t>
        <a:bodyPr/>
        <a:lstStyle/>
        <a:p>
          <a:pPr rtl="0"/>
          <a:r>
            <a:rPr lang="en-AU" sz="1000" dirty="0" smtClean="0"/>
            <a:t>Work in the same (physical) place</a:t>
          </a:r>
          <a:endParaRPr lang="en-AU" sz="1000" dirty="0"/>
        </a:p>
      </dgm:t>
    </dgm:pt>
    <dgm:pt modelId="{8FBE7CCF-04BF-4CE1-A56E-DD0A87E40B02}" type="parTrans" cxnId="{6177B593-38E1-49BA-91BE-715DA33ED044}">
      <dgm:prSet/>
      <dgm:spPr/>
      <dgm:t>
        <a:bodyPr/>
        <a:lstStyle/>
        <a:p>
          <a:endParaRPr lang="en-AU"/>
        </a:p>
      </dgm:t>
    </dgm:pt>
    <dgm:pt modelId="{6DEB2BB9-1685-4186-A24D-44BD3044D9F9}" type="sibTrans" cxnId="{6177B593-38E1-49BA-91BE-715DA33ED044}">
      <dgm:prSet/>
      <dgm:spPr/>
      <dgm:t>
        <a:bodyPr/>
        <a:lstStyle/>
        <a:p>
          <a:endParaRPr lang="en-AU"/>
        </a:p>
      </dgm:t>
    </dgm:pt>
    <dgm:pt modelId="{E236ECF6-4A35-47F8-828F-74976676A7E2}">
      <dgm:prSet custT="1"/>
      <dgm:spPr/>
      <dgm:t>
        <a:bodyPr/>
        <a:lstStyle/>
        <a:p>
          <a:pPr rtl="0"/>
          <a:r>
            <a:rPr lang="en-AU" sz="1600" dirty="0" smtClean="0"/>
            <a:t>Distance Education</a:t>
          </a:r>
        </a:p>
        <a:p>
          <a:pPr rtl="0"/>
          <a:r>
            <a:rPr lang="en-AU" sz="1300" dirty="0" smtClean="0"/>
            <a:t>Value on flexibility, limited structure</a:t>
          </a:r>
        </a:p>
        <a:p>
          <a:pPr rtl="0"/>
          <a:r>
            <a:rPr lang="en-AU" sz="1300" dirty="0" smtClean="0"/>
            <a:t>Support individual activity, learning</a:t>
          </a:r>
        </a:p>
        <a:p>
          <a:pPr rtl="0"/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Transmit information-</a:t>
          </a:r>
          <a:endParaRPr lang="en-AU" sz="1000" dirty="0" smtClean="0"/>
        </a:p>
      </dgm:t>
    </dgm:pt>
    <dgm:pt modelId="{ACC3FDD4-7C89-437D-8AAA-41675141AB3E}" type="parTrans" cxnId="{B57A921D-C0A1-4F1F-B295-3F23031C5E99}">
      <dgm:prSet/>
      <dgm:spPr/>
      <dgm:t>
        <a:bodyPr/>
        <a:lstStyle/>
        <a:p>
          <a:endParaRPr lang="en-AU"/>
        </a:p>
      </dgm:t>
    </dgm:pt>
    <dgm:pt modelId="{351D2517-26B5-41DA-8BC9-C7BE97A76DA2}" type="sibTrans" cxnId="{B57A921D-C0A1-4F1F-B295-3F23031C5E99}">
      <dgm:prSet/>
      <dgm:spPr/>
      <dgm:t>
        <a:bodyPr/>
        <a:lstStyle/>
        <a:p>
          <a:endParaRPr lang="en-AU"/>
        </a:p>
      </dgm:t>
    </dgm:pt>
    <dgm:pt modelId="{712F838F-9EFE-400E-92A4-8B3145305BF2}">
      <dgm:prSet/>
      <dgm:spPr/>
      <dgm:t>
        <a:bodyPr/>
        <a:lstStyle/>
        <a:p>
          <a:pPr rtl="0"/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Organise instructional events</a:t>
          </a:r>
          <a:endParaRPr lang="en-AU" sz="10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87F843-3CE2-4DD3-9B2B-B8B8953CEAF7}" type="parTrans" cxnId="{500DE5FF-A73C-471A-8F7B-D6F471178489}">
      <dgm:prSet/>
      <dgm:spPr/>
      <dgm:t>
        <a:bodyPr/>
        <a:lstStyle/>
        <a:p>
          <a:endParaRPr lang="en-AU"/>
        </a:p>
      </dgm:t>
    </dgm:pt>
    <dgm:pt modelId="{1FE7BE69-8C5A-429D-8712-6E6D7A8B0AE2}" type="sibTrans" cxnId="{500DE5FF-A73C-471A-8F7B-D6F471178489}">
      <dgm:prSet/>
      <dgm:spPr/>
      <dgm:t>
        <a:bodyPr/>
        <a:lstStyle/>
        <a:p>
          <a:endParaRPr lang="en-AU"/>
        </a:p>
      </dgm:t>
    </dgm:pt>
    <dgm:pt modelId="{17072251-371C-4599-9BA2-79535632F712}">
      <dgm:prSet/>
      <dgm:spPr/>
      <dgm:t>
        <a:bodyPr/>
        <a:lstStyle/>
        <a:p>
          <a:pPr rtl="0"/>
          <a:r>
            <a:rPr lang="en-AU" sz="1000" dirty="0" smtClean="0"/>
            <a:t>Materials as teacher</a:t>
          </a:r>
          <a:endParaRPr lang="en-AU" sz="1000" dirty="0"/>
        </a:p>
      </dgm:t>
    </dgm:pt>
    <dgm:pt modelId="{ECD16F62-BC64-4269-ACC8-D10A79CAF439}" type="parTrans" cxnId="{B2DB8397-E421-41CE-B271-53543C1B9837}">
      <dgm:prSet/>
      <dgm:spPr/>
      <dgm:t>
        <a:bodyPr/>
        <a:lstStyle/>
        <a:p>
          <a:endParaRPr lang="en-AU"/>
        </a:p>
      </dgm:t>
    </dgm:pt>
    <dgm:pt modelId="{B9CF5F15-93DB-4C1C-BC92-410EAAFFDF0A}" type="sibTrans" cxnId="{B2DB8397-E421-41CE-B271-53543C1B9837}">
      <dgm:prSet/>
      <dgm:spPr/>
      <dgm:t>
        <a:bodyPr/>
        <a:lstStyle/>
        <a:p>
          <a:endParaRPr lang="en-AU"/>
        </a:p>
      </dgm:t>
    </dgm:pt>
    <dgm:pt modelId="{D41F6801-5E28-4217-B3CC-84AEEAB571E4}">
      <dgm:prSet/>
      <dgm:spPr/>
      <dgm:t>
        <a:bodyPr/>
        <a:lstStyle/>
        <a:p>
          <a:pPr rtl="0"/>
          <a:r>
            <a:rPr lang="en-AU" sz="1000" dirty="0" smtClean="0"/>
            <a:t>Work at a distance (physical, social, psychological)</a:t>
          </a:r>
          <a:endParaRPr lang="en-AU" sz="1000" dirty="0"/>
        </a:p>
      </dgm:t>
    </dgm:pt>
    <dgm:pt modelId="{93282357-E69A-4E50-AB29-CE9819D673C5}" type="parTrans" cxnId="{A59F2EF8-AD62-432A-9C93-7E2873FB95A9}">
      <dgm:prSet/>
      <dgm:spPr/>
      <dgm:t>
        <a:bodyPr/>
        <a:lstStyle/>
        <a:p>
          <a:endParaRPr lang="en-AU"/>
        </a:p>
      </dgm:t>
    </dgm:pt>
    <dgm:pt modelId="{83D9ACDF-B8DC-41FD-81D0-2E237CE4014E}" type="sibTrans" cxnId="{A59F2EF8-AD62-432A-9C93-7E2873FB95A9}">
      <dgm:prSet/>
      <dgm:spPr/>
      <dgm:t>
        <a:bodyPr/>
        <a:lstStyle/>
        <a:p>
          <a:endParaRPr lang="en-AU"/>
        </a:p>
      </dgm:t>
    </dgm:pt>
    <dgm:pt modelId="{3FFB2FAC-C0E1-4CBA-97D1-D2CF29A09735}">
      <dgm:prSet custT="1"/>
      <dgm:spPr/>
      <dgm:t>
        <a:bodyPr/>
        <a:lstStyle/>
        <a:p>
          <a:pPr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dirty="0" smtClean="0"/>
            <a:t>Online education</a:t>
          </a:r>
        </a:p>
        <a:p>
          <a:pPr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300" dirty="0" smtClean="0"/>
            <a:t>Value on productive experience, structure follows outcomes focus</a:t>
          </a:r>
        </a:p>
        <a:p>
          <a:pPr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Transmit information-</a:t>
          </a:r>
          <a:endParaRPr lang="en-AU" sz="1000" dirty="0" smtClean="0"/>
        </a:p>
      </dgm:t>
    </dgm:pt>
    <dgm:pt modelId="{01BF3047-A95E-4498-9142-D2B050E1EEC4}" type="parTrans" cxnId="{30BA1EA6-2BF9-4173-AF2C-026F869272F3}">
      <dgm:prSet/>
      <dgm:spPr/>
      <dgm:t>
        <a:bodyPr/>
        <a:lstStyle/>
        <a:p>
          <a:endParaRPr lang="en-AU"/>
        </a:p>
      </dgm:t>
    </dgm:pt>
    <dgm:pt modelId="{EC32D865-F6C0-4778-8BDD-E1432E2F3FB4}" type="sibTrans" cxnId="{30BA1EA6-2BF9-4173-AF2C-026F869272F3}">
      <dgm:prSet/>
      <dgm:spPr/>
      <dgm:t>
        <a:bodyPr/>
        <a:lstStyle/>
        <a:p>
          <a:endParaRPr lang="en-AU"/>
        </a:p>
      </dgm:t>
    </dgm:pt>
    <dgm:pt modelId="{998C8EF2-0A7C-40B8-8B80-9915EBDD7819}">
      <dgm:prSet/>
      <dgm:spPr/>
      <dgm:t>
        <a:bodyPr/>
        <a:lstStyle/>
        <a:p>
          <a:pPr marL="3175" indent="0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Organise </a:t>
          </a:r>
          <a:r>
            <a:rPr lang="en-AU" sz="1000" b="1" u="sng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activity</a:t>
          </a:r>
          <a:endParaRPr lang="en-AU" sz="1000" b="1" u="sng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4A7D71-23AD-4250-838F-F18F950D9F00}" type="parTrans" cxnId="{632532B7-78D3-42B1-AF39-A8C6D9FFC207}">
      <dgm:prSet/>
      <dgm:spPr/>
      <dgm:t>
        <a:bodyPr/>
        <a:lstStyle/>
        <a:p>
          <a:endParaRPr lang="en-AU"/>
        </a:p>
      </dgm:t>
    </dgm:pt>
    <dgm:pt modelId="{DD759664-8C78-427F-928A-D340E6700DF5}" type="sibTrans" cxnId="{632532B7-78D3-42B1-AF39-A8C6D9FFC207}">
      <dgm:prSet/>
      <dgm:spPr/>
      <dgm:t>
        <a:bodyPr/>
        <a:lstStyle/>
        <a:p>
          <a:endParaRPr lang="en-AU"/>
        </a:p>
      </dgm:t>
    </dgm:pt>
    <dgm:pt modelId="{CF23FEFA-643F-439D-B5C5-2E35DC627324}">
      <dgm:prSet/>
      <dgm:spPr/>
      <dgm:t>
        <a:bodyPr/>
        <a:lstStyle/>
        <a:p>
          <a:pPr marL="179388" indent="-87313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sz="1000" dirty="0" smtClean="0"/>
            <a:t>Combined ‘static’ and ‘dynamic’ teaching</a:t>
          </a:r>
          <a:endParaRPr lang="en-AU" sz="1000" dirty="0"/>
        </a:p>
      </dgm:t>
    </dgm:pt>
    <dgm:pt modelId="{9DB8CAE3-C2DC-44C8-A5EC-4A4416F2AEE5}" type="parTrans" cxnId="{A135DC4A-B46E-43C7-B3B8-AB1A6B35BC11}">
      <dgm:prSet/>
      <dgm:spPr/>
      <dgm:t>
        <a:bodyPr/>
        <a:lstStyle/>
        <a:p>
          <a:endParaRPr lang="en-AU"/>
        </a:p>
      </dgm:t>
    </dgm:pt>
    <dgm:pt modelId="{559C3B40-71FF-441A-A0A1-FF9300461383}" type="sibTrans" cxnId="{A135DC4A-B46E-43C7-B3B8-AB1A6B35BC11}">
      <dgm:prSet/>
      <dgm:spPr/>
      <dgm:t>
        <a:bodyPr/>
        <a:lstStyle/>
        <a:p>
          <a:endParaRPr lang="en-AU"/>
        </a:p>
      </dgm:t>
    </dgm:pt>
    <dgm:pt modelId="{8DC4E115-E83B-4CF0-AF60-E79EC918AF55}">
      <dgm:prSet/>
      <dgm:spPr/>
      <dgm:t>
        <a:bodyPr/>
        <a:lstStyle/>
        <a:p>
          <a:pPr marL="179388" indent="-87313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sz="1000" dirty="0" smtClean="0"/>
            <a:t>Technology mediates activity, experience</a:t>
          </a:r>
          <a:endParaRPr lang="en-AU" sz="1000" dirty="0"/>
        </a:p>
      </dgm:t>
    </dgm:pt>
    <dgm:pt modelId="{E67AC18E-9E4C-4E02-AD15-FDA6A61625A5}" type="parTrans" cxnId="{310461CF-D770-4D66-A0C3-DB1DB99D2CE6}">
      <dgm:prSet/>
      <dgm:spPr/>
      <dgm:t>
        <a:bodyPr/>
        <a:lstStyle/>
        <a:p>
          <a:endParaRPr lang="en-AU"/>
        </a:p>
      </dgm:t>
    </dgm:pt>
    <dgm:pt modelId="{ADCCE5A5-76E0-4E79-BDDA-A74C2390AC36}" type="sibTrans" cxnId="{310461CF-D770-4D66-A0C3-DB1DB99D2CE6}">
      <dgm:prSet/>
      <dgm:spPr/>
      <dgm:t>
        <a:bodyPr/>
        <a:lstStyle/>
        <a:p>
          <a:endParaRPr lang="en-AU"/>
        </a:p>
      </dgm:t>
    </dgm:pt>
    <dgm:pt modelId="{57C25D07-C406-469E-A5D5-B3C34F6F69C0}">
      <dgm:prSet/>
      <dgm:spPr/>
      <dgm:t>
        <a:bodyPr/>
        <a:lstStyle/>
        <a:p>
          <a:pPr marL="176213" marR="0" indent="-84138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AU" sz="1000" dirty="0" smtClean="0"/>
            <a:t>Focus on activity:</a:t>
          </a:r>
          <a:endParaRPr lang="en-AU" sz="1000" dirty="0"/>
        </a:p>
      </dgm:t>
    </dgm:pt>
    <dgm:pt modelId="{BABDD310-61E6-4DB2-9F8B-C25CBE8CE7E9}" type="parTrans" cxnId="{8BFAC312-CBA4-45B9-86F5-B845BB3BD528}">
      <dgm:prSet/>
      <dgm:spPr/>
      <dgm:t>
        <a:bodyPr/>
        <a:lstStyle/>
        <a:p>
          <a:endParaRPr lang="en-AU"/>
        </a:p>
      </dgm:t>
    </dgm:pt>
    <dgm:pt modelId="{B77A4FBD-9E2B-4C1F-B9A0-9DC7EF527910}" type="sibTrans" cxnId="{8BFAC312-CBA4-45B9-86F5-B845BB3BD528}">
      <dgm:prSet/>
      <dgm:spPr/>
      <dgm:t>
        <a:bodyPr/>
        <a:lstStyle/>
        <a:p>
          <a:endParaRPr lang="en-AU"/>
        </a:p>
      </dgm:t>
    </dgm:pt>
    <dgm:pt modelId="{A11A51B0-D05D-46DC-9946-9B40F83E6AEA}">
      <dgm:prSet/>
      <dgm:spPr/>
      <dgm:t>
        <a:bodyPr/>
        <a:lstStyle/>
        <a:p>
          <a:pPr rtl="0"/>
          <a:r>
            <a:rPr lang="en-AU" sz="1000" b="0" dirty="0" smtClean="0">
              <a:solidFill>
                <a:schemeClr val="bg1"/>
              </a:solidFill>
              <a:effectLst/>
            </a:rPr>
            <a:t>Prepare presentations</a:t>
          </a:r>
          <a:endParaRPr lang="en-AU" sz="1000" b="0" dirty="0">
            <a:solidFill>
              <a:schemeClr val="bg1"/>
            </a:solidFill>
            <a:effectLst/>
          </a:endParaRPr>
        </a:p>
      </dgm:t>
    </dgm:pt>
    <dgm:pt modelId="{6C7DC141-09A2-4F01-81EC-43EE66079CE7}" type="parTrans" cxnId="{55492685-A6F2-4CD5-94A8-B014739E9236}">
      <dgm:prSet/>
      <dgm:spPr/>
      <dgm:t>
        <a:bodyPr/>
        <a:lstStyle/>
        <a:p>
          <a:endParaRPr lang="en-AU"/>
        </a:p>
      </dgm:t>
    </dgm:pt>
    <dgm:pt modelId="{5D60F374-85CE-4303-B78A-B18A5CFF209E}" type="sibTrans" cxnId="{55492685-A6F2-4CD5-94A8-B014739E9236}">
      <dgm:prSet/>
      <dgm:spPr/>
      <dgm:t>
        <a:bodyPr/>
        <a:lstStyle/>
        <a:p>
          <a:endParaRPr lang="en-AU"/>
        </a:p>
      </dgm:t>
    </dgm:pt>
    <dgm:pt modelId="{69B7CB06-94FB-48CC-A0BF-0881C7E3565A}">
      <dgm:prSet/>
      <dgm:spPr/>
      <dgm:t>
        <a:bodyPr/>
        <a:lstStyle/>
        <a:p>
          <a:pPr rtl="0"/>
          <a:r>
            <a:rPr lang="en-AU" sz="1000" b="0" dirty="0" smtClean="0">
              <a:solidFill>
                <a:schemeClr val="bg1"/>
              </a:solidFill>
              <a:effectLst/>
            </a:rPr>
            <a:t>Select materials</a:t>
          </a:r>
          <a:endParaRPr lang="en-AU" sz="1000" b="0" dirty="0">
            <a:solidFill>
              <a:schemeClr val="bg1"/>
            </a:solidFill>
            <a:effectLst/>
          </a:endParaRPr>
        </a:p>
      </dgm:t>
    </dgm:pt>
    <dgm:pt modelId="{6F5CC746-E597-442C-BA86-ECFA2837E4A9}" type="parTrans" cxnId="{55FD2168-5D46-4DF7-AE50-C82785A47911}">
      <dgm:prSet/>
      <dgm:spPr/>
      <dgm:t>
        <a:bodyPr/>
        <a:lstStyle/>
        <a:p>
          <a:endParaRPr lang="en-AU"/>
        </a:p>
      </dgm:t>
    </dgm:pt>
    <dgm:pt modelId="{A70E2732-8103-4077-8262-4DD55EAF47E8}" type="sibTrans" cxnId="{55FD2168-5D46-4DF7-AE50-C82785A47911}">
      <dgm:prSet/>
      <dgm:spPr/>
      <dgm:t>
        <a:bodyPr/>
        <a:lstStyle/>
        <a:p>
          <a:endParaRPr lang="en-AU"/>
        </a:p>
      </dgm:t>
    </dgm:pt>
    <dgm:pt modelId="{EB097D75-1B85-4EF0-A79F-617688C27AC0}">
      <dgm:prSet/>
      <dgm:spPr/>
      <dgm:t>
        <a:bodyPr/>
        <a:lstStyle/>
        <a:p>
          <a:pPr rtl="0"/>
          <a:r>
            <a:rPr lang="en-AU" sz="1000" b="0" dirty="0" smtClean="0">
              <a:solidFill>
                <a:schemeClr val="bg1"/>
              </a:solidFill>
              <a:effectLst/>
            </a:rPr>
            <a:t>Select, sequence and present ‘content’</a:t>
          </a:r>
          <a:endParaRPr lang="en-AU" sz="1000" b="0" dirty="0">
            <a:solidFill>
              <a:schemeClr val="bg1"/>
            </a:solidFill>
            <a:effectLst/>
          </a:endParaRPr>
        </a:p>
      </dgm:t>
    </dgm:pt>
    <dgm:pt modelId="{FB11BB24-B10C-4610-A04E-22D41C5288AD}" type="parTrans" cxnId="{EF797D43-1501-41A7-B6A1-0C16D6742CAF}">
      <dgm:prSet/>
      <dgm:spPr/>
      <dgm:t>
        <a:bodyPr/>
        <a:lstStyle/>
        <a:p>
          <a:endParaRPr lang="en-AU"/>
        </a:p>
      </dgm:t>
    </dgm:pt>
    <dgm:pt modelId="{9CBDB230-FC39-49A5-9EF1-28FAF8E8D537}" type="sibTrans" cxnId="{EF797D43-1501-41A7-B6A1-0C16D6742CAF}">
      <dgm:prSet/>
      <dgm:spPr/>
      <dgm:t>
        <a:bodyPr/>
        <a:lstStyle/>
        <a:p>
          <a:endParaRPr lang="en-AU"/>
        </a:p>
      </dgm:t>
    </dgm:pt>
    <dgm:pt modelId="{5BCB6E5C-2EF2-4C5D-8C81-ABA95639C6C4}">
      <dgm:prSet/>
      <dgm:spPr/>
      <dgm:t>
        <a:bodyPr/>
        <a:lstStyle/>
        <a:p>
          <a:pPr rtl="0"/>
          <a:r>
            <a:rPr lang="en-AU" sz="1000" dirty="0" smtClean="0"/>
            <a:t>Learners often isolated from one another/collaboration is difficult</a:t>
          </a:r>
          <a:endParaRPr lang="en-AU" sz="1000" dirty="0"/>
        </a:p>
      </dgm:t>
    </dgm:pt>
    <dgm:pt modelId="{49F654DF-F2EC-4089-99BC-6770EC975A66}" type="parTrans" cxnId="{73914D8D-547B-4A17-8185-06230CE32CA7}">
      <dgm:prSet/>
      <dgm:spPr/>
      <dgm:t>
        <a:bodyPr/>
        <a:lstStyle/>
        <a:p>
          <a:endParaRPr lang="en-AU"/>
        </a:p>
      </dgm:t>
    </dgm:pt>
    <dgm:pt modelId="{2320F3C3-6037-4A94-AA33-06F20A228A9E}" type="sibTrans" cxnId="{73914D8D-547B-4A17-8185-06230CE32CA7}">
      <dgm:prSet/>
      <dgm:spPr/>
      <dgm:t>
        <a:bodyPr/>
        <a:lstStyle/>
        <a:p>
          <a:endParaRPr lang="en-AU"/>
        </a:p>
      </dgm:t>
    </dgm:pt>
    <dgm:pt modelId="{CCD12F5F-6965-4EDC-9CC8-45E3E9C4EA71}">
      <dgm:prSet/>
      <dgm:spPr/>
      <dgm:t>
        <a:bodyPr/>
        <a:lstStyle/>
        <a:p>
          <a:pPr marL="95250" indent="0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sz="1000" b="0" dirty="0" smtClean="0">
              <a:solidFill>
                <a:schemeClr val="bg1"/>
              </a:solidFill>
              <a:effectLst/>
            </a:rPr>
            <a:t>Select, sequence and present ‘content’</a:t>
          </a:r>
          <a:endParaRPr lang="en-AU" sz="1000" b="0" dirty="0">
            <a:solidFill>
              <a:schemeClr val="bg1"/>
            </a:solidFill>
            <a:effectLst/>
          </a:endParaRPr>
        </a:p>
      </dgm:t>
    </dgm:pt>
    <dgm:pt modelId="{7A2B06B5-BCB7-4EB6-A0D0-845B72024805}" type="parTrans" cxnId="{568F3E73-5FAB-4575-A3D4-995D50A48849}">
      <dgm:prSet/>
      <dgm:spPr/>
      <dgm:t>
        <a:bodyPr/>
        <a:lstStyle/>
        <a:p>
          <a:endParaRPr lang="en-AU"/>
        </a:p>
      </dgm:t>
    </dgm:pt>
    <dgm:pt modelId="{92654594-AD4F-4C86-8D9A-66A015DF22DC}" type="sibTrans" cxnId="{568F3E73-5FAB-4575-A3D4-995D50A48849}">
      <dgm:prSet/>
      <dgm:spPr/>
      <dgm:t>
        <a:bodyPr/>
        <a:lstStyle/>
        <a:p>
          <a:endParaRPr lang="en-AU"/>
        </a:p>
      </dgm:t>
    </dgm:pt>
    <dgm:pt modelId="{F13CF05E-2F99-4D34-9BE9-8B61A8F1391B}">
      <dgm:prSet/>
      <dgm:spPr/>
      <dgm:t>
        <a:bodyPr/>
        <a:lstStyle/>
        <a:p>
          <a:pPr marL="95250" indent="0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sz="1000" b="0" dirty="0" smtClean="0">
              <a:solidFill>
                <a:schemeClr val="bg1"/>
              </a:solidFill>
              <a:effectLst/>
            </a:rPr>
            <a:t>Rich media </a:t>
          </a:r>
          <a:endParaRPr lang="en-AU" sz="1000" b="0" dirty="0">
            <a:solidFill>
              <a:schemeClr val="bg1"/>
            </a:solidFill>
            <a:effectLst/>
          </a:endParaRPr>
        </a:p>
      </dgm:t>
    </dgm:pt>
    <dgm:pt modelId="{537B8A33-0711-4C5E-B8C3-919C10F2BA19}" type="parTrans" cxnId="{637CF936-A8ED-4D3A-81E6-B5F9226204E3}">
      <dgm:prSet/>
      <dgm:spPr/>
      <dgm:t>
        <a:bodyPr/>
        <a:lstStyle/>
        <a:p>
          <a:endParaRPr lang="en-AU"/>
        </a:p>
      </dgm:t>
    </dgm:pt>
    <dgm:pt modelId="{36722D28-FB2F-414F-A2CB-0FF9EEE7795C}" type="sibTrans" cxnId="{637CF936-A8ED-4D3A-81E6-B5F9226204E3}">
      <dgm:prSet/>
      <dgm:spPr/>
      <dgm:t>
        <a:bodyPr/>
        <a:lstStyle/>
        <a:p>
          <a:endParaRPr lang="en-AU"/>
        </a:p>
      </dgm:t>
    </dgm:pt>
    <dgm:pt modelId="{C2804751-6A7A-450F-9587-42FC2660DF83}">
      <dgm:prSet/>
      <dgm:spPr/>
      <dgm:t>
        <a:bodyPr/>
        <a:lstStyle/>
        <a:p>
          <a:pPr rtl="0"/>
          <a:r>
            <a:rPr lang="en-AU" sz="1000" dirty="0" smtClean="0"/>
            <a:t>Work (mostly) independent of in-person instruction</a:t>
          </a:r>
          <a:endParaRPr lang="en-AU" sz="1000" dirty="0"/>
        </a:p>
      </dgm:t>
    </dgm:pt>
    <dgm:pt modelId="{2A378B90-0151-4D8F-A5B1-65074EAD96F0}" type="parTrans" cxnId="{214CF9CA-3A33-47C3-9C26-765ABA2A9BBB}">
      <dgm:prSet/>
      <dgm:spPr/>
      <dgm:t>
        <a:bodyPr/>
        <a:lstStyle/>
        <a:p>
          <a:endParaRPr lang="en-AU"/>
        </a:p>
      </dgm:t>
    </dgm:pt>
    <dgm:pt modelId="{DAF01F8D-B88D-48EF-BB71-66097DBC42DA}" type="sibTrans" cxnId="{214CF9CA-3A33-47C3-9C26-765ABA2A9BBB}">
      <dgm:prSet/>
      <dgm:spPr/>
      <dgm:t>
        <a:bodyPr/>
        <a:lstStyle/>
        <a:p>
          <a:endParaRPr lang="en-AU"/>
        </a:p>
      </dgm:t>
    </dgm:pt>
    <dgm:pt modelId="{8F1D02F2-C89D-45EC-B388-4278C5B65C31}">
      <dgm:prSet/>
      <dgm:spPr/>
      <dgm:t>
        <a:bodyPr/>
        <a:lstStyle/>
        <a:p>
          <a:pPr rtl="0"/>
          <a:r>
            <a:rPr lang="en-AU" sz="1000" dirty="0" smtClean="0"/>
            <a:t>Teachers work ‘in person’, lots of dynamic teaching</a:t>
          </a:r>
          <a:endParaRPr lang="en-AU" sz="1000" dirty="0"/>
        </a:p>
      </dgm:t>
    </dgm:pt>
    <dgm:pt modelId="{414BC37F-F4AA-4E8C-9987-AE52BBBF5F5F}" type="parTrans" cxnId="{1FB77F9A-3EEA-43E2-A83C-BD852107E84B}">
      <dgm:prSet/>
      <dgm:spPr/>
      <dgm:t>
        <a:bodyPr/>
        <a:lstStyle/>
        <a:p>
          <a:endParaRPr lang="en-AU"/>
        </a:p>
      </dgm:t>
    </dgm:pt>
    <dgm:pt modelId="{362E1F4B-534F-4133-AA97-2C7C56E6995A}" type="sibTrans" cxnId="{1FB77F9A-3EEA-43E2-A83C-BD852107E84B}">
      <dgm:prSet/>
      <dgm:spPr/>
      <dgm:t>
        <a:bodyPr/>
        <a:lstStyle/>
        <a:p>
          <a:endParaRPr lang="en-AU"/>
        </a:p>
      </dgm:t>
    </dgm:pt>
    <dgm:pt modelId="{FDFD7C43-C49C-4C6E-8B4E-BCE8BD1733E1}">
      <dgm:prSet/>
      <dgm:spPr/>
      <dgm:t>
        <a:bodyPr/>
        <a:lstStyle/>
        <a:p>
          <a:pPr rtl="0"/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Assess Performance</a:t>
          </a:r>
          <a:endParaRPr lang="en-AU" sz="10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7FF1EC-C8C2-433B-A975-3705C60D4557}" type="parTrans" cxnId="{361D36D5-BB8F-48AF-ACCF-DEC6A03C5864}">
      <dgm:prSet/>
      <dgm:spPr/>
      <dgm:t>
        <a:bodyPr/>
        <a:lstStyle/>
        <a:p>
          <a:endParaRPr lang="en-AU"/>
        </a:p>
      </dgm:t>
    </dgm:pt>
    <dgm:pt modelId="{FB50654B-0B83-4D6D-8772-3F49F8FDED11}" type="sibTrans" cxnId="{361D36D5-BB8F-48AF-ACCF-DEC6A03C5864}">
      <dgm:prSet/>
      <dgm:spPr/>
      <dgm:t>
        <a:bodyPr/>
        <a:lstStyle/>
        <a:p>
          <a:endParaRPr lang="en-AU"/>
        </a:p>
      </dgm:t>
    </dgm:pt>
    <dgm:pt modelId="{48C2C260-0CAA-49E3-A060-2CDC448A31A3}">
      <dgm:prSet/>
      <dgm:spPr/>
      <dgm:t>
        <a:bodyPr/>
        <a:lstStyle/>
        <a:p>
          <a:pPr rtl="0"/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Assess Performance (written)</a:t>
          </a:r>
          <a:endParaRPr lang="en-AU" sz="1000" dirty="0"/>
        </a:p>
      </dgm:t>
    </dgm:pt>
    <dgm:pt modelId="{BC22E746-FA91-44DC-9E93-BD11776BEE89}" type="parTrans" cxnId="{3FD73A70-41D6-4118-A583-8FB60BC118E3}">
      <dgm:prSet/>
      <dgm:spPr/>
      <dgm:t>
        <a:bodyPr/>
        <a:lstStyle/>
        <a:p>
          <a:endParaRPr lang="en-AU"/>
        </a:p>
      </dgm:t>
    </dgm:pt>
    <dgm:pt modelId="{66443CBE-88E2-47AB-8DD6-97827ECE4CA4}" type="sibTrans" cxnId="{3FD73A70-41D6-4118-A583-8FB60BC118E3}">
      <dgm:prSet/>
      <dgm:spPr/>
      <dgm:t>
        <a:bodyPr/>
        <a:lstStyle/>
        <a:p>
          <a:endParaRPr lang="en-AU"/>
        </a:p>
      </dgm:t>
    </dgm:pt>
    <dgm:pt modelId="{86C93673-235C-48A6-BA31-7D542FC020D2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AU" sz="1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Assess Performance</a:t>
          </a:r>
        </a:p>
        <a:p>
          <a:pPr marL="228600" indent="0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AU" sz="1000" dirty="0"/>
        </a:p>
      </dgm:t>
    </dgm:pt>
    <dgm:pt modelId="{FD211E02-33ED-4B0A-9385-10F7C0B87AD0}" type="parTrans" cxnId="{069FCF81-8C94-42A1-9D5E-5FD5FB5DC13B}">
      <dgm:prSet/>
      <dgm:spPr/>
      <dgm:t>
        <a:bodyPr/>
        <a:lstStyle/>
        <a:p>
          <a:endParaRPr lang="en-AU"/>
        </a:p>
      </dgm:t>
    </dgm:pt>
    <dgm:pt modelId="{809CCC87-AA57-4111-B3B7-8182CB473AEA}" type="sibTrans" cxnId="{069FCF81-8C94-42A1-9D5E-5FD5FB5DC13B}">
      <dgm:prSet/>
      <dgm:spPr/>
      <dgm:t>
        <a:bodyPr/>
        <a:lstStyle/>
        <a:p>
          <a:endParaRPr lang="en-AU"/>
        </a:p>
      </dgm:t>
    </dgm:pt>
    <dgm:pt modelId="{F58BB795-DFD5-4970-A2ED-125D570B3C34}">
      <dgm:prSet/>
      <dgm:spPr/>
      <dgm:t>
        <a:bodyPr/>
        <a:lstStyle/>
        <a:p>
          <a:pPr rtl="0"/>
          <a:r>
            <a:rPr lang="en-AU" sz="1000" dirty="0" smtClean="0"/>
            <a:t>Work asynchronously</a:t>
          </a:r>
          <a:endParaRPr lang="en-AU" sz="1000" dirty="0"/>
        </a:p>
      </dgm:t>
    </dgm:pt>
    <dgm:pt modelId="{F61F9336-0659-4F26-ABA2-58CE93A6A39C}" type="parTrans" cxnId="{6B955C88-0402-46C9-A4DD-77B97F329767}">
      <dgm:prSet/>
      <dgm:spPr/>
      <dgm:t>
        <a:bodyPr/>
        <a:lstStyle/>
        <a:p>
          <a:endParaRPr lang="en-AU"/>
        </a:p>
      </dgm:t>
    </dgm:pt>
    <dgm:pt modelId="{C6C6BC7F-D7CD-4392-9CF6-1F4D98F56C26}" type="sibTrans" cxnId="{6B955C88-0402-46C9-A4DD-77B97F329767}">
      <dgm:prSet/>
      <dgm:spPr/>
      <dgm:t>
        <a:bodyPr/>
        <a:lstStyle/>
        <a:p>
          <a:endParaRPr lang="en-AU"/>
        </a:p>
      </dgm:t>
    </dgm:pt>
    <dgm:pt modelId="{86E74819-36AE-4F5B-91CC-652BCCB1365F}">
      <dgm:prSet/>
      <dgm:spPr/>
      <dgm:t>
        <a:bodyPr/>
        <a:lstStyle/>
        <a:p>
          <a:pPr marL="179388" indent="-87313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AU" sz="1000" dirty="0" smtClean="0"/>
            <a:t>Work synchronously or asynchronously</a:t>
          </a:r>
          <a:endParaRPr lang="en-AU" sz="1000" dirty="0"/>
        </a:p>
      </dgm:t>
    </dgm:pt>
    <dgm:pt modelId="{56904BCC-2D38-496C-B710-B746878A654D}" type="parTrans" cxnId="{50FB0124-BC9B-4B49-A195-730A0D778FC4}">
      <dgm:prSet/>
      <dgm:spPr/>
      <dgm:t>
        <a:bodyPr/>
        <a:lstStyle/>
        <a:p>
          <a:endParaRPr lang="en-AU"/>
        </a:p>
      </dgm:t>
    </dgm:pt>
    <dgm:pt modelId="{93105707-6B11-4C14-BA3B-EEDE5CA6225B}" type="sibTrans" cxnId="{50FB0124-BC9B-4B49-A195-730A0D778FC4}">
      <dgm:prSet/>
      <dgm:spPr/>
      <dgm:t>
        <a:bodyPr/>
        <a:lstStyle/>
        <a:p>
          <a:endParaRPr lang="en-AU"/>
        </a:p>
      </dgm:t>
    </dgm:pt>
    <dgm:pt modelId="{92939EB2-FF79-43BC-9E33-55C0ED81EE89}">
      <dgm:prSet/>
      <dgm:spPr/>
      <dgm:t>
        <a:bodyPr/>
        <a:lstStyle/>
        <a:p>
          <a:pPr marL="360363" marR="0" indent="-84138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AU" sz="1000" dirty="0" smtClean="0"/>
            <a:t>What are we asking learners to do? </a:t>
          </a:r>
          <a:endParaRPr lang="en-AU" sz="1000" dirty="0"/>
        </a:p>
      </dgm:t>
    </dgm:pt>
    <dgm:pt modelId="{899787B0-43FC-49E5-8CCD-C766A8667A70}" type="parTrans" cxnId="{1C7DC1CA-C6CE-4070-9B7E-2EF44C37DE75}">
      <dgm:prSet/>
      <dgm:spPr/>
      <dgm:t>
        <a:bodyPr/>
        <a:lstStyle/>
        <a:p>
          <a:endParaRPr lang="en-AU"/>
        </a:p>
      </dgm:t>
    </dgm:pt>
    <dgm:pt modelId="{A859BB2C-92A8-4877-A8FD-00D3B7AAB6F5}" type="sibTrans" cxnId="{1C7DC1CA-C6CE-4070-9B7E-2EF44C37DE75}">
      <dgm:prSet/>
      <dgm:spPr/>
      <dgm:t>
        <a:bodyPr/>
        <a:lstStyle/>
        <a:p>
          <a:endParaRPr lang="en-AU"/>
        </a:p>
      </dgm:t>
    </dgm:pt>
    <dgm:pt modelId="{6069A8C3-4B87-4BBF-B378-B9F5C2D1A18B}">
      <dgm:prSet/>
      <dgm:spPr/>
      <dgm:t>
        <a:bodyPr/>
        <a:lstStyle/>
        <a:p>
          <a:pPr marL="360363" marR="0" indent="-84138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AU" sz="1000" dirty="0" smtClean="0"/>
            <a:t>How are we supporting that activity?</a:t>
          </a:r>
          <a:endParaRPr lang="en-AU" sz="1000" dirty="0"/>
        </a:p>
      </dgm:t>
    </dgm:pt>
    <dgm:pt modelId="{3D973536-B750-423B-9C2D-7164881F60B1}" type="parTrans" cxnId="{D08E238B-030D-4A82-8AFC-B3232C5757E3}">
      <dgm:prSet/>
      <dgm:spPr/>
      <dgm:t>
        <a:bodyPr/>
        <a:lstStyle/>
        <a:p>
          <a:endParaRPr lang="en-AU"/>
        </a:p>
      </dgm:t>
    </dgm:pt>
    <dgm:pt modelId="{2DC62B11-26DB-4151-AB52-40C80B26ACA7}" type="sibTrans" cxnId="{D08E238B-030D-4A82-8AFC-B3232C5757E3}">
      <dgm:prSet/>
      <dgm:spPr/>
      <dgm:t>
        <a:bodyPr/>
        <a:lstStyle/>
        <a:p>
          <a:endParaRPr lang="en-AU"/>
        </a:p>
      </dgm:t>
    </dgm:pt>
    <dgm:pt modelId="{AC16300C-0940-46B0-A9FE-C142F702B730}" type="pres">
      <dgm:prSet presAssocID="{4DC06D65-D5B1-42ED-BBE7-036A3E46193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6EB4D96C-E513-481F-9F1F-B3E9B61AA6F8}" type="pres">
      <dgm:prSet presAssocID="{3166DA37-7457-43F2-84CB-E255042A2C7C}" presName="node" presStyleLbl="node1" presStyleIdx="0" presStyleCnt="3" custLinFactNeighborX="-31991" custLinFactNeighborY="63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593EBB4-0AD0-48E1-B727-4762C9868981}" type="pres">
      <dgm:prSet presAssocID="{937C6660-C5AB-49F0-97A4-38E492B683D7}" presName="sibTrans" presStyleCnt="0"/>
      <dgm:spPr/>
    </dgm:pt>
    <dgm:pt modelId="{639DB5B7-D949-4E0C-BF5D-B98C9D425783}" type="pres">
      <dgm:prSet presAssocID="{E236ECF6-4A35-47F8-828F-74976676A7E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41185B5-F5C7-41EA-BC48-6F16FC0ED415}" type="pres">
      <dgm:prSet presAssocID="{351D2517-26B5-41DA-8BC9-C7BE97A76DA2}" presName="sibTrans" presStyleCnt="0"/>
      <dgm:spPr/>
    </dgm:pt>
    <dgm:pt modelId="{FFD3500C-0633-43BE-8D8B-06D9E6644129}" type="pres">
      <dgm:prSet presAssocID="{3FFB2FAC-C0E1-4CBA-97D1-D2CF29A09735}" presName="node" presStyleLbl="node1" presStyleIdx="2" presStyleCnt="3" custLinFactX="10043" custLinFactNeighborX="100000" custLinFactNeighborY="2704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30A31D9A-C289-4185-8951-3EC365D6D276}" type="presOf" srcId="{86C93673-235C-48A6-BA31-7D542FC020D2}" destId="{FFD3500C-0633-43BE-8D8B-06D9E6644129}" srcOrd="0" destOrd="10" presId="urn:microsoft.com/office/officeart/2005/8/layout/hList6"/>
    <dgm:cxn modelId="{4D287ECA-4E0B-4588-AB48-17B895FF4BA1}" type="presOf" srcId="{712F838F-9EFE-400E-92A4-8B3145305BF2}" destId="{639DB5B7-D949-4E0C-BF5D-B98C9D425783}" srcOrd="0" destOrd="2" presId="urn:microsoft.com/office/officeart/2005/8/layout/hList6"/>
    <dgm:cxn modelId="{B7050B6C-8176-46B0-A957-DA009D52A849}" type="presOf" srcId="{5BCB6E5C-2EF2-4C5D-8C81-ABA95639C6C4}" destId="{639DB5B7-D949-4E0C-BF5D-B98C9D425783}" srcOrd="0" destOrd="7" presId="urn:microsoft.com/office/officeart/2005/8/layout/hList6"/>
    <dgm:cxn modelId="{A57AA8B6-ECB1-4397-B8F5-F7BF6F069821}" type="presOf" srcId="{57C25D07-C406-469E-A5D5-B3C34F6F69C0}" destId="{FFD3500C-0633-43BE-8D8B-06D9E6644129}" srcOrd="0" destOrd="7" presId="urn:microsoft.com/office/officeart/2005/8/layout/hList6"/>
    <dgm:cxn modelId="{65906012-AAAB-4A2D-863D-FE98F4B7ACE6}" type="presOf" srcId="{998C8EF2-0A7C-40B8-8B80-9915EBDD7819}" destId="{FFD3500C-0633-43BE-8D8B-06D9E6644129}" srcOrd="0" destOrd="3" presId="urn:microsoft.com/office/officeart/2005/8/layout/hList6"/>
    <dgm:cxn modelId="{06D8264A-A931-49FB-8BF5-CA846231E94A}" type="presOf" srcId="{69B7CB06-94FB-48CC-A0BF-0881C7E3565A}" destId="{6EB4D96C-E513-481F-9F1F-B3E9B61AA6F8}" srcOrd="0" destOrd="2" presId="urn:microsoft.com/office/officeart/2005/8/layout/hList6"/>
    <dgm:cxn modelId="{50FB0124-BC9B-4B49-A195-730A0D778FC4}" srcId="{3FFB2FAC-C0E1-4CBA-97D1-D2CF29A09735}" destId="{86E74819-36AE-4F5B-91CC-652BCCB1365F}" srcOrd="4" destOrd="0" parTransId="{56904BCC-2D38-496C-B710-B746878A654D}" sibTransId="{93105707-6B11-4C14-BA3B-EEDE5CA6225B}"/>
    <dgm:cxn modelId="{8063A0DE-1301-4E52-A927-3887041E126D}" type="presOf" srcId="{0769580C-2043-43CE-B94F-C81EC01CB637}" destId="{6EB4D96C-E513-481F-9F1F-B3E9B61AA6F8}" srcOrd="0" destOrd="3" presId="urn:microsoft.com/office/officeart/2005/8/layout/hList6"/>
    <dgm:cxn modelId="{6B955C88-0402-46C9-A4DD-77B97F329767}" srcId="{712F838F-9EFE-400E-92A4-8B3145305BF2}" destId="{F58BB795-DFD5-4970-A2ED-125D570B3C34}" srcOrd="1" destOrd="0" parTransId="{F61F9336-0659-4F26-ABA2-58CE93A6A39C}" sibTransId="{C6C6BC7F-D7CD-4392-9CF6-1F4D98F56C26}"/>
    <dgm:cxn modelId="{6177B593-38E1-49BA-91BE-715DA33ED044}" srcId="{0769580C-2043-43CE-B94F-C81EC01CB637}" destId="{5466A00A-3798-49FE-B8EA-FC0DE6E1CCEF}" srcOrd="1" destOrd="0" parTransId="{8FBE7CCF-04BF-4CE1-A56E-DD0A87E40B02}" sibTransId="{6DEB2BB9-1685-4186-A24D-44BD3044D9F9}"/>
    <dgm:cxn modelId="{E25AB350-9C93-403D-B8D4-CD4979F90565}" type="presOf" srcId="{E236ECF6-4A35-47F8-828F-74976676A7E2}" destId="{639DB5B7-D949-4E0C-BF5D-B98C9D425783}" srcOrd="0" destOrd="0" presId="urn:microsoft.com/office/officeart/2005/8/layout/hList6"/>
    <dgm:cxn modelId="{1F268794-1AA7-4534-9C7C-E1C6A874F332}" type="presOf" srcId="{A11A51B0-D05D-46DC-9946-9B40F83E6AEA}" destId="{6EB4D96C-E513-481F-9F1F-B3E9B61AA6F8}" srcOrd="0" destOrd="1" presId="urn:microsoft.com/office/officeart/2005/8/layout/hList6"/>
    <dgm:cxn modelId="{D9334818-FBEC-47D0-ACAB-5B86C23EF21C}" type="presOf" srcId="{86E74819-36AE-4F5B-91CC-652BCCB1365F}" destId="{FFD3500C-0633-43BE-8D8B-06D9E6644129}" srcOrd="0" destOrd="5" presId="urn:microsoft.com/office/officeart/2005/8/layout/hList6"/>
    <dgm:cxn modelId="{B2DB8397-E421-41CE-B271-53543C1B9837}" srcId="{712F838F-9EFE-400E-92A4-8B3145305BF2}" destId="{17072251-371C-4599-9BA2-79535632F712}" srcOrd="0" destOrd="0" parTransId="{ECD16F62-BC64-4269-ACC8-D10A79CAF439}" sibTransId="{B9CF5F15-93DB-4C1C-BC92-410EAAFFDF0A}"/>
    <dgm:cxn modelId="{D08E238B-030D-4A82-8AFC-B3232C5757E3}" srcId="{57C25D07-C406-469E-A5D5-B3C34F6F69C0}" destId="{6069A8C3-4B87-4BBF-B378-B9F5C2D1A18B}" srcOrd="1" destOrd="0" parTransId="{3D973536-B750-423B-9C2D-7164881F60B1}" sibTransId="{2DC62B11-26DB-4151-AB52-40C80B26ACA7}"/>
    <dgm:cxn modelId="{D0B587F1-89BE-4768-9E05-547424E87293}" type="presOf" srcId="{EB097D75-1B85-4EF0-A79F-617688C27AC0}" destId="{639DB5B7-D949-4E0C-BF5D-B98C9D425783}" srcOrd="0" destOrd="1" presId="urn:microsoft.com/office/officeart/2005/8/layout/hList6"/>
    <dgm:cxn modelId="{3350DE58-2B67-4E64-B659-5E224E4A9BF3}" type="presOf" srcId="{4DC06D65-D5B1-42ED-BBE7-036A3E461937}" destId="{AC16300C-0940-46B0-A9FE-C142F702B730}" srcOrd="0" destOrd="0" presId="urn:microsoft.com/office/officeart/2005/8/layout/hList6"/>
    <dgm:cxn modelId="{A3C29923-DC3B-4AFF-91CC-9D0654C62B33}" srcId="{0769580C-2043-43CE-B94F-C81EC01CB637}" destId="{9E166AC7-BF12-47A7-A1CC-22D0040C0E45}" srcOrd="0" destOrd="0" parTransId="{9EDDC1CC-A1C3-4395-B707-49E9886BDD6C}" sibTransId="{5FEA9B80-345A-4F4C-AEFD-1B65D276C02E}"/>
    <dgm:cxn modelId="{7C64263C-5362-40A4-83C1-8CB2A61961AE}" type="presOf" srcId="{CCD12F5F-6965-4EDC-9CC8-45E3E9C4EA71}" destId="{FFD3500C-0633-43BE-8D8B-06D9E6644129}" srcOrd="0" destOrd="1" presId="urn:microsoft.com/office/officeart/2005/8/layout/hList6"/>
    <dgm:cxn modelId="{7D1FB6C9-22F4-41A5-ABA7-AA807F3CF3EF}" type="presOf" srcId="{3166DA37-7457-43F2-84CB-E255042A2C7C}" destId="{6EB4D96C-E513-481F-9F1F-B3E9B61AA6F8}" srcOrd="0" destOrd="0" presId="urn:microsoft.com/office/officeart/2005/8/layout/hList6"/>
    <dgm:cxn modelId="{27BFBBEC-3584-4D04-A32D-84DE222E8627}" type="presOf" srcId="{48C2C260-0CAA-49E3-A060-2CDC448A31A3}" destId="{639DB5B7-D949-4E0C-BF5D-B98C9D425783}" srcOrd="0" destOrd="8" presId="urn:microsoft.com/office/officeart/2005/8/layout/hList6"/>
    <dgm:cxn modelId="{568F3E73-5FAB-4575-A3D4-995D50A48849}" srcId="{3FFB2FAC-C0E1-4CBA-97D1-D2CF29A09735}" destId="{CCD12F5F-6965-4EDC-9CC8-45E3E9C4EA71}" srcOrd="0" destOrd="0" parTransId="{7A2B06B5-BCB7-4EB6-A0D0-845B72024805}" sibTransId="{92654594-AD4F-4C86-8D9A-66A015DF22DC}"/>
    <dgm:cxn modelId="{30BA1EA6-2BF9-4173-AF2C-026F869272F3}" srcId="{4DC06D65-D5B1-42ED-BBE7-036A3E461937}" destId="{3FFB2FAC-C0E1-4CBA-97D1-D2CF29A09735}" srcOrd="2" destOrd="0" parTransId="{01BF3047-A95E-4498-9142-D2B050E1EEC4}" sibTransId="{EC32D865-F6C0-4778-8BDD-E1432E2F3FB4}"/>
    <dgm:cxn modelId="{55492685-A6F2-4CD5-94A8-B014739E9236}" srcId="{3166DA37-7457-43F2-84CB-E255042A2C7C}" destId="{A11A51B0-D05D-46DC-9946-9B40F83E6AEA}" srcOrd="0" destOrd="0" parTransId="{6C7DC141-09A2-4F01-81EC-43EE66079CE7}" sibTransId="{5D60F374-85CE-4303-B78A-B18A5CFF209E}"/>
    <dgm:cxn modelId="{B57A921D-C0A1-4F1F-B295-3F23031C5E99}" srcId="{4DC06D65-D5B1-42ED-BBE7-036A3E461937}" destId="{E236ECF6-4A35-47F8-828F-74976676A7E2}" srcOrd="1" destOrd="0" parTransId="{ACC3FDD4-7C89-437D-8AAA-41675141AB3E}" sibTransId="{351D2517-26B5-41DA-8BC9-C7BE97A76DA2}"/>
    <dgm:cxn modelId="{367B6DD6-EDFE-4095-BB7D-A73723D333DD}" type="presOf" srcId="{C2804751-6A7A-450F-9587-42FC2660DF83}" destId="{639DB5B7-D949-4E0C-BF5D-B98C9D425783}" srcOrd="0" destOrd="5" presId="urn:microsoft.com/office/officeart/2005/8/layout/hList6"/>
    <dgm:cxn modelId="{500DE5FF-A73C-471A-8F7B-D6F471178489}" srcId="{E236ECF6-4A35-47F8-828F-74976676A7E2}" destId="{712F838F-9EFE-400E-92A4-8B3145305BF2}" srcOrd="1" destOrd="0" parTransId="{C687F843-3CE2-4DD3-9B2B-B8B8953CEAF7}" sibTransId="{1FE7BE69-8C5A-429D-8712-6E6D7A8B0AE2}"/>
    <dgm:cxn modelId="{361D36D5-BB8F-48AF-ACCF-DEC6A03C5864}" srcId="{3166DA37-7457-43F2-84CB-E255042A2C7C}" destId="{FDFD7C43-C49C-4C6E-8B4E-BCE8BD1733E1}" srcOrd="3" destOrd="0" parTransId="{117FF1EC-C8C2-433B-A975-3705C60D4557}" sibTransId="{FB50654B-0B83-4D6D-8772-3F49F8FDED11}"/>
    <dgm:cxn modelId="{3FD73A70-41D6-4118-A583-8FB60BC118E3}" srcId="{E236ECF6-4A35-47F8-828F-74976676A7E2}" destId="{48C2C260-0CAA-49E3-A060-2CDC448A31A3}" srcOrd="2" destOrd="0" parTransId="{BC22E746-FA91-44DC-9E93-BD11776BEE89}" sibTransId="{66443CBE-88E2-47AB-8DD6-97827ECE4CA4}"/>
    <dgm:cxn modelId="{310461CF-D770-4D66-A0C3-DB1DB99D2CE6}" srcId="{3FFB2FAC-C0E1-4CBA-97D1-D2CF29A09735}" destId="{8DC4E115-E83B-4CF0-AF60-E79EC918AF55}" srcOrd="5" destOrd="0" parTransId="{E67AC18E-9E4C-4E02-AD15-FDA6A61625A5}" sibTransId="{ADCCE5A5-76E0-4E79-BDDA-A74C2390AC36}"/>
    <dgm:cxn modelId="{E71E7AE2-CA5E-45B6-9A32-FADC066E94D8}" srcId="{3166DA37-7457-43F2-84CB-E255042A2C7C}" destId="{0769580C-2043-43CE-B94F-C81EC01CB637}" srcOrd="2" destOrd="0" parTransId="{60B97722-DD02-43C8-A351-0CD58E802FC1}" sibTransId="{5FF017E4-C625-47C9-8D09-83A3FB5D8578}"/>
    <dgm:cxn modelId="{EF797D43-1501-41A7-B6A1-0C16D6742CAF}" srcId="{E236ECF6-4A35-47F8-828F-74976676A7E2}" destId="{EB097D75-1B85-4EF0-A79F-617688C27AC0}" srcOrd="0" destOrd="0" parTransId="{FB11BB24-B10C-4610-A04E-22D41C5288AD}" sibTransId="{9CBDB230-FC39-49A5-9EF1-28FAF8E8D537}"/>
    <dgm:cxn modelId="{55FD2168-5D46-4DF7-AE50-C82785A47911}" srcId="{3166DA37-7457-43F2-84CB-E255042A2C7C}" destId="{69B7CB06-94FB-48CC-A0BF-0881C7E3565A}" srcOrd="1" destOrd="0" parTransId="{6F5CC746-E597-442C-BA86-ECFA2837E4A9}" sibTransId="{A70E2732-8103-4077-8262-4DD55EAF47E8}"/>
    <dgm:cxn modelId="{632532B7-78D3-42B1-AF39-A8C6D9FFC207}" srcId="{3FFB2FAC-C0E1-4CBA-97D1-D2CF29A09735}" destId="{998C8EF2-0A7C-40B8-8B80-9915EBDD7819}" srcOrd="2" destOrd="0" parTransId="{094A7D71-23AD-4250-838F-F18F950D9F00}" sibTransId="{DD759664-8C78-427F-928A-D340E6700DF5}"/>
    <dgm:cxn modelId="{A59F2EF8-AD62-432A-9C93-7E2873FB95A9}" srcId="{712F838F-9EFE-400E-92A4-8B3145305BF2}" destId="{D41F6801-5E28-4217-B3CC-84AEEAB571E4}" srcOrd="3" destOrd="0" parTransId="{93282357-E69A-4E50-AB29-CE9819D673C5}" sibTransId="{83D9ACDF-B8DC-41FD-81D0-2E237CE4014E}"/>
    <dgm:cxn modelId="{A135DC4A-B46E-43C7-B3B8-AB1A6B35BC11}" srcId="{3FFB2FAC-C0E1-4CBA-97D1-D2CF29A09735}" destId="{CF23FEFA-643F-439D-B5C5-2E35DC627324}" srcOrd="3" destOrd="0" parTransId="{9DB8CAE3-C2DC-44C8-A5EC-4A4416F2AEE5}" sibTransId="{559C3B40-71FF-441A-A0A1-FF9300461383}"/>
    <dgm:cxn modelId="{214CF9CA-3A33-47C3-9C26-765ABA2A9BBB}" srcId="{712F838F-9EFE-400E-92A4-8B3145305BF2}" destId="{C2804751-6A7A-450F-9587-42FC2660DF83}" srcOrd="2" destOrd="0" parTransId="{2A378B90-0151-4D8F-A5B1-65074EAD96F0}" sibTransId="{DAF01F8D-B88D-48EF-BB71-66097DBC42DA}"/>
    <dgm:cxn modelId="{277D721A-7E55-45F3-A320-4769CC29E935}" srcId="{4DC06D65-D5B1-42ED-BBE7-036A3E461937}" destId="{3166DA37-7457-43F2-84CB-E255042A2C7C}" srcOrd="0" destOrd="0" parTransId="{ED3D2BBA-36DD-44F6-B362-C6C709AE7D29}" sibTransId="{937C6660-C5AB-49F0-97A4-38E492B683D7}"/>
    <dgm:cxn modelId="{637CF936-A8ED-4D3A-81E6-B5F9226204E3}" srcId="{3FFB2FAC-C0E1-4CBA-97D1-D2CF29A09735}" destId="{F13CF05E-2F99-4D34-9BE9-8B61A8F1391B}" srcOrd="1" destOrd="0" parTransId="{537B8A33-0711-4C5E-B8C3-919C10F2BA19}" sibTransId="{36722D28-FB2F-414F-A2CB-0FF9EEE7795C}"/>
    <dgm:cxn modelId="{A7A94E91-50C0-4C44-BE8D-B96B453E419A}" type="presOf" srcId="{92939EB2-FF79-43BC-9E33-55C0ED81EE89}" destId="{FFD3500C-0633-43BE-8D8B-06D9E6644129}" srcOrd="0" destOrd="8" presId="urn:microsoft.com/office/officeart/2005/8/layout/hList6"/>
    <dgm:cxn modelId="{C3B06C48-FA9D-4BBE-8509-B783065613E3}" type="presOf" srcId="{CF23FEFA-643F-439D-B5C5-2E35DC627324}" destId="{FFD3500C-0633-43BE-8D8B-06D9E6644129}" srcOrd="0" destOrd="4" presId="urn:microsoft.com/office/officeart/2005/8/layout/hList6"/>
    <dgm:cxn modelId="{1FB77F9A-3EEA-43E2-A83C-BD852107E84B}" srcId="{0769580C-2043-43CE-B94F-C81EC01CB637}" destId="{8F1D02F2-C89D-45EC-B388-4278C5B65C31}" srcOrd="2" destOrd="0" parTransId="{414BC37F-F4AA-4E8C-9987-AE52BBBF5F5F}" sibTransId="{362E1F4B-534F-4133-AA97-2C7C56E6995A}"/>
    <dgm:cxn modelId="{73914D8D-547B-4A17-8185-06230CE32CA7}" srcId="{712F838F-9EFE-400E-92A4-8B3145305BF2}" destId="{5BCB6E5C-2EF2-4C5D-8C81-ABA95639C6C4}" srcOrd="4" destOrd="0" parTransId="{49F654DF-F2EC-4089-99BC-6770EC975A66}" sibTransId="{2320F3C3-6037-4A94-AA33-06F20A228A9E}"/>
    <dgm:cxn modelId="{8BFAC312-CBA4-45B9-86F5-B845BB3BD528}" srcId="{3FFB2FAC-C0E1-4CBA-97D1-D2CF29A09735}" destId="{57C25D07-C406-469E-A5D5-B3C34F6F69C0}" srcOrd="6" destOrd="0" parTransId="{BABDD310-61E6-4DB2-9F8B-C25CBE8CE7E9}" sibTransId="{B77A4FBD-9E2B-4C1F-B9A0-9DC7EF527910}"/>
    <dgm:cxn modelId="{AF7EFED9-BACA-460A-9DB1-1E7FE4A7D288}" type="presOf" srcId="{FDFD7C43-C49C-4C6E-8B4E-BCE8BD1733E1}" destId="{6EB4D96C-E513-481F-9F1F-B3E9B61AA6F8}" srcOrd="0" destOrd="7" presId="urn:microsoft.com/office/officeart/2005/8/layout/hList6"/>
    <dgm:cxn modelId="{34204FC0-D0EB-489C-9D6B-042DCD4AC93A}" type="presOf" srcId="{17072251-371C-4599-9BA2-79535632F712}" destId="{639DB5B7-D949-4E0C-BF5D-B98C9D425783}" srcOrd="0" destOrd="3" presId="urn:microsoft.com/office/officeart/2005/8/layout/hList6"/>
    <dgm:cxn modelId="{5734F08B-594A-466A-8FDD-366B9D0D4E0A}" type="presOf" srcId="{F13CF05E-2F99-4D34-9BE9-8B61A8F1391B}" destId="{FFD3500C-0633-43BE-8D8B-06D9E6644129}" srcOrd="0" destOrd="2" presId="urn:microsoft.com/office/officeart/2005/8/layout/hList6"/>
    <dgm:cxn modelId="{482E09C0-9D94-456B-8DD6-F9FD0A6448FB}" type="presOf" srcId="{5466A00A-3798-49FE-B8EA-FC0DE6E1CCEF}" destId="{6EB4D96C-E513-481F-9F1F-B3E9B61AA6F8}" srcOrd="0" destOrd="5" presId="urn:microsoft.com/office/officeart/2005/8/layout/hList6"/>
    <dgm:cxn modelId="{6EFAC486-421D-4271-A128-A536F9EBCAAC}" type="presOf" srcId="{F58BB795-DFD5-4970-A2ED-125D570B3C34}" destId="{639DB5B7-D949-4E0C-BF5D-B98C9D425783}" srcOrd="0" destOrd="4" presId="urn:microsoft.com/office/officeart/2005/8/layout/hList6"/>
    <dgm:cxn modelId="{069FCF81-8C94-42A1-9D5E-5FD5FB5DC13B}" srcId="{3FFB2FAC-C0E1-4CBA-97D1-D2CF29A09735}" destId="{86C93673-235C-48A6-BA31-7D542FC020D2}" srcOrd="7" destOrd="0" parTransId="{FD211E02-33ED-4B0A-9385-10F7C0B87AD0}" sibTransId="{809CCC87-AA57-4111-B3B7-8182CB473AEA}"/>
    <dgm:cxn modelId="{BF4C0774-4EB6-4748-A8CB-5704FA57B067}" type="presOf" srcId="{8DC4E115-E83B-4CF0-AF60-E79EC918AF55}" destId="{FFD3500C-0633-43BE-8D8B-06D9E6644129}" srcOrd="0" destOrd="6" presId="urn:microsoft.com/office/officeart/2005/8/layout/hList6"/>
    <dgm:cxn modelId="{1C7DC1CA-C6CE-4070-9B7E-2EF44C37DE75}" srcId="{57C25D07-C406-469E-A5D5-B3C34F6F69C0}" destId="{92939EB2-FF79-43BC-9E33-55C0ED81EE89}" srcOrd="0" destOrd="0" parTransId="{899787B0-43FC-49E5-8CCD-C766A8667A70}" sibTransId="{A859BB2C-92A8-4877-A8FD-00D3B7AAB6F5}"/>
    <dgm:cxn modelId="{78FB58BE-B11D-44F4-893B-DE5E3C494282}" type="presOf" srcId="{3FFB2FAC-C0E1-4CBA-97D1-D2CF29A09735}" destId="{FFD3500C-0633-43BE-8D8B-06D9E6644129}" srcOrd="0" destOrd="0" presId="urn:microsoft.com/office/officeart/2005/8/layout/hList6"/>
    <dgm:cxn modelId="{BBD66A84-13EF-4DF4-B4E1-352A28D6EE46}" type="presOf" srcId="{6069A8C3-4B87-4BBF-B378-B9F5C2D1A18B}" destId="{FFD3500C-0633-43BE-8D8B-06D9E6644129}" srcOrd="0" destOrd="9" presId="urn:microsoft.com/office/officeart/2005/8/layout/hList6"/>
    <dgm:cxn modelId="{98677BE0-DDB6-462B-B607-C0539CE5BECA}" type="presOf" srcId="{9E166AC7-BF12-47A7-A1CC-22D0040C0E45}" destId="{6EB4D96C-E513-481F-9F1F-B3E9B61AA6F8}" srcOrd="0" destOrd="4" presId="urn:microsoft.com/office/officeart/2005/8/layout/hList6"/>
    <dgm:cxn modelId="{DB1F3CD1-2089-47F6-81D8-9B4246FFB8CE}" type="presOf" srcId="{D41F6801-5E28-4217-B3CC-84AEEAB571E4}" destId="{639DB5B7-D949-4E0C-BF5D-B98C9D425783}" srcOrd="0" destOrd="6" presId="urn:microsoft.com/office/officeart/2005/8/layout/hList6"/>
    <dgm:cxn modelId="{2CEFF294-48B8-41AE-A252-C294C1F01BA1}" type="presOf" srcId="{8F1D02F2-C89D-45EC-B388-4278C5B65C31}" destId="{6EB4D96C-E513-481F-9F1F-B3E9B61AA6F8}" srcOrd="0" destOrd="6" presId="urn:microsoft.com/office/officeart/2005/8/layout/hList6"/>
    <dgm:cxn modelId="{BFC2F8AC-0C70-41EF-BA5E-4CDAB4C8F293}" type="presParOf" srcId="{AC16300C-0940-46B0-A9FE-C142F702B730}" destId="{6EB4D96C-E513-481F-9F1F-B3E9B61AA6F8}" srcOrd="0" destOrd="0" presId="urn:microsoft.com/office/officeart/2005/8/layout/hList6"/>
    <dgm:cxn modelId="{54A34AAC-FB21-4470-A379-F3C70B3FE522}" type="presParOf" srcId="{AC16300C-0940-46B0-A9FE-C142F702B730}" destId="{1593EBB4-0AD0-48E1-B727-4762C9868981}" srcOrd="1" destOrd="0" presId="urn:microsoft.com/office/officeart/2005/8/layout/hList6"/>
    <dgm:cxn modelId="{7807AF46-CA8E-44F7-8B1D-F81D53316DE0}" type="presParOf" srcId="{AC16300C-0940-46B0-A9FE-C142F702B730}" destId="{639DB5B7-D949-4E0C-BF5D-B98C9D425783}" srcOrd="2" destOrd="0" presId="urn:microsoft.com/office/officeart/2005/8/layout/hList6"/>
    <dgm:cxn modelId="{86A7FA4A-10D5-4CD5-94D2-46A5EA62F8C3}" type="presParOf" srcId="{AC16300C-0940-46B0-A9FE-C142F702B730}" destId="{141185B5-F5C7-41EA-BC48-6F16FC0ED415}" srcOrd="3" destOrd="0" presId="urn:microsoft.com/office/officeart/2005/8/layout/hList6"/>
    <dgm:cxn modelId="{F460C6A2-AAA1-42FA-A425-40DB18286220}" type="presParOf" srcId="{AC16300C-0940-46B0-A9FE-C142F702B730}" destId="{FFD3500C-0633-43BE-8D8B-06D9E664412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886701-BBE2-47A3-AEA1-A1D204AA904B}">
      <dsp:nvSpPr>
        <dsp:cNvPr id="0" name=""/>
        <dsp:cNvSpPr/>
      </dsp:nvSpPr>
      <dsp:spPr>
        <a:xfrm>
          <a:off x="0" y="4389920"/>
          <a:ext cx="8229600" cy="7202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/>
            <a:t>Evaluate</a:t>
          </a:r>
          <a:r>
            <a:rPr lang="en-AU" sz="1800" kern="1200" dirty="0" smtClean="0"/>
            <a:t> – make sure the materials achieved the desired goals</a:t>
          </a:r>
          <a:endParaRPr lang="en-AU" sz="1800" kern="1200" dirty="0"/>
        </a:p>
      </dsp:txBody>
      <dsp:txXfrm>
        <a:off x="0" y="4389920"/>
        <a:ext cx="8229600" cy="720203"/>
      </dsp:txXfrm>
    </dsp:sp>
    <dsp:sp modelId="{C66CF513-5AA4-4E9A-91CA-0CDEF5D2F164}">
      <dsp:nvSpPr>
        <dsp:cNvPr id="0" name=""/>
        <dsp:cNvSpPr/>
      </dsp:nvSpPr>
      <dsp:spPr>
        <a:xfrm rot="10800000">
          <a:off x="0" y="3293051"/>
          <a:ext cx="8229600" cy="110767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/>
            <a:t>Implement</a:t>
          </a:r>
          <a:r>
            <a:rPr lang="en-AU" sz="1800" kern="1200" dirty="0" smtClean="0"/>
            <a:t> – deliver or distribute the instructional materials</a:t>
          </a:r>
          <a:endParaRPr lang="en-AU" sz="1800" kern="1200" dirty="0"/>
        </a:p>
      </dsp:txBody>
      <dsp:txXfrm rot="10800000">
        <a:off x="0" y="3293051"/>
        <a:ext cx="8229600" cy="1107672"/>
      </dsp:txXfrm>
    </dsp:sp>
    <dsp:sp modelId="{9B5B67DD-2232-482B-A5FD-A3BD2F76B58F}">
      <dsp:nvSpPr>
        <dsp:cNvPr id="0" name=""/>
        <dsp:cNvSpPr/>
      </dsp:nvSpPr>
      <dsp:spPr>
        <a:xfrm rot="10800000">
          <a:off x="0" y="2196182"/>
          <a:ext cx="8229600" cy="110767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/>
            <a:t>Develop</a:t>
          </a:r>
          <a:r>
            <a:rPr lang="en-AU" sz="1800" kern="1200" dirty="0" smtClean="0"/>
            <a:t> – create materials, set up environments</a:t>
          </a:r>
          <a:endParaRPr lang="en-AU" sz="1800" kern="1200" dirty="0"/>
        </a:p>
      </dsp:txBody>
      <dsp:txXfrm rot="10800000">
        <a:off x="0" y="2196182"/>
        <a:ext cx="8229600" cy="1107672"/>
      </dsp:txXfrm>
    </dsp:sp>
    <dsp:sp modelId="{9E44C6F6-706D-4EEE-B32E-7DE1BDB7D5A7}">
      <dsp:nvSpPr>
        <dsp:cNvPr id="0" name=""/>
        <dsp:cNvSpPr/>
      </dsp:nvSpPr>
      <dsp:spPr>
        <a:xfrm rot="10800000">
          <a:off x="0" y="1099313"/>
          <a:ext cx="8229600" cy="110767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/>
            <a:t>Design</a:t>
          </a:r>
          <a:r>
            <a:rPr lang="en-AU" sz="1800" kern="1200" dirty="0" smtClean="0"/>
            <a:t> – define learning objectives, assessment, choose an instructional approach</a:t>
          </a:r>
          <a:endParaRPr lang="en-AU" sz="1800" kern="1200" dirty="0"/>
        </a:p>
      </dsp:txBody>
      <dsp:txXfrm rot="10800000">
        <a:off x="0" y="1099313"/>
        <a:ext cx="8229600" cy="1107672"/>
      </dsp:txXfrm>
    </dsp:sp>
    <dsp:sp modelId="{A33FE99B-68E0-469C-842D-81EAFBF35989}">
      <dsp:nvSpPr>
        <dsp:cNvPr id="0" name=""/>
        <dsp:cNvSpPr/>
      </dsp:nvSpPr>
      <dsp:spPr>
        <a:xfrm rot="10800000">
          <a:off x="0" y="2443"/>
          <a:ext cx="8229600" cy="110767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b="1" kern="1200" dirty="0" smtClean="0"/>
            <a:t>Analyse </a:t>
          </a:r>
          <a:r>
            <a:rPr lang="en-AU" sz="1800" kern="1200" dirty="0" smtClean="0"/>
            <a:t>– analyse learner characteristics, task to be learned, etc.</a:t>
          </a:r>
          <a:endParaRPr lang="en-AU" sz="1800" kern="1200" dirty="0"/>
        </a:p>
      </dsp:txBody>
      <dsp:txXfrm rot="10800000">
        <a:off x="0" y="2443"/>
        <a:ext cx="8229600" cy="110767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ED390-AEBA-4201-8DAC-900255DC0956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1F7E2-FF47-4B0A-8C9E-AF0D7554C7BE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75E99-C870-4263-88BB-F7CEA3610C1C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7B7E8-CCD5-452A-84DF-A2561ECFEB8C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Doesn’t this apply to *all* courses, regardless</a:t>
            </a:r>
            <a:r>
              <a:rPr lang="en-AU" baseline="0" dirty="0" smtClean="0"/>
              <a:t> of delivery mode??</a:t>
            </a:r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B7E8-CCD5-452A-84DF-A2561ECFEB8C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Key points: </a:t>
            </a:r>
          </a:p>
          <a:p>
            <a:r>
              <a:rPr lang="en-AU" dirty="0" smtClean="0"/>
              <a:t>Learners are not a homogenous</a:t>
            </a:r>
            <a:r>
              <a:rPr lang="en-AU" baseline="0" dirty="0" smtClean="0"/>
              <a:t> group---though we sometimes talk about them that way...</a:t>
            </a:r>
          </a:p>
          <a:p>
            <a:r>
              <a:rPr lang="en-AU" baseline="0" dirty="0" smtClean="0"/>
              <a:t>Identify sub-groups, major constituencies</a:t>
            </a:r>
          </a:p>
          <a:p>
            <a:r>
              <a:rPr lang="en-AU" baseline="0" dirty="0" smtClean="0"/>
              <a:t>Balance catering to diversity, catering to ‘the group’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B7E8-CCD5-452A-84DF-A2561ECFEB8C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How do we find this information?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B7E8-CCD5-452A-84DF-A2561ECFEB8C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7B7E8-CCD5-452A-84DF-A2561ECFEB8C}" type="slidenum">
              <a:rPr lang="en-AU" smtClean="0"/>
              <a:pPr/>
              <a:t>38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C07B0-93F1-41B2-971A-4C0B60FB9739}" type="datetimeFigureOut">
              <a:rPr lang="en-AU" smtClean="0"/>
              <a:pPr/>
              <a:t>26/06/2012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46CE6-CB4B-4414-83D7-8A63C455729A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.unisa.edu.au/course/view.php?id=4213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Design and Development 101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School of Education</a:t>
            </a:r>
          </a:p>
          <a:p>
            <a:r>
              <a:rPr lang="en-AU" smtClean="0"/>
              <a:t>June 26</a:t>
            </a:r>
            <a:r>
              <a:rPr lang="en-AU" dirty="0" smtClean="0"/>
              <a:t>, 2012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What’s my instructional strategy?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How is (my subject) learned?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endParaRPr lang="en-AU" dirty="0" smtClean="0"/>
          </a:p>
          <a:p>
            <a:r>
              <a:rPr lang="en-AU" dirty="0" smtClean="0"/>
              <a:t>What do I need to do to support and facilitate that learning?</a:t>
            </a:r>
            <a:endParaRPr lang="en-A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8" name="Picture 4" descr="steeplesJon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424764" cy="5067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Needs Analysis (2)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What do learners need to be successful in the intended learning process?</a:t>
            </a:r>
            <a:endParaRPr lang="en-A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Analysis challenges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Getting good information about learners</a:t>
            </a:r>
          </a:p>
          <a:p>
            <a:r>
              <a:rPr lang="en-AU" dirty="0" smtClean="0"/>
              <a:t>Risk: ignore available information/Relying on history/experience (instead of data)</a:t>
            </a:r>
          </a:p>
          <a:p>
            <a:r>
              <a:rPr lang="en-AU" dirty="0" smtClean="0"/>
              <a:t>Treating the learner cohort as homogenous </a:t>
            </a:r>
          </a:p>
          <a:p>
            <a:r>
              <a:rPr lang="en-AU" dirty="0" smtClean="0"/>
              <a:t>Constrained thinking as a result of administrative requirements</a:t>
            </a:r>
          </a:p>
          <a:p>
            <a:endParaRPr lang="en-AU" dirty="0" smtClean="0"/>
          </a:p>
          <a:p>
            <a:pPr>
              <a:buNone/>
            </a:pPr>
            <a:endParaRPr lang="en-A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Before you design...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Know your </a:t>
            </a:r>
          </a:p>
          <a:p>
            <a:r>
              <a:rPr lang="en-AU" dirty="0" smtClean="0"/>
              <a:t>learners</a:t>
            </a:r>
          </a:p>
          <a:p>
            <a:r>
              <a:rPr lang="en-AU" dirty="0" smtClean="0"/>
              <a:t>context</a:t>
            </a:r>
          </a:p>
          <a:p>
            <a:r>
              <a:rPr lang="en-AU" dirty="0" smtClean="0"/>
              <a:t>learning environment/s</a:t>
            </a:r>
          </a:p>
          <a:p>
            <a:r>
              <a:rPr lang="en-AU" dirty="0" smtClean="0"/>
              <a:t>content</a:t>
            </a:r>
          </a:p>
          <a:p>
            <a:r>
              <a:rPr lang="en-AU" dirty="0" smtClean="0"/>
              <a:t>goals (objectives, intended outcomes)</a:t>
            </a:r>
          </a:p>
          <a:p>
            <a:r>
              <a:rPr lang="en-AU" dirty="0" smtClean="0"/>
              <a:t>high level instructional strategy</a:t>
            </a:r>
          </a:p>
          <a:p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Design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Establish broad course design as process</a:t>
            </a:r>
          </a:p>
          <a:p>
            <a:pPr marL="989013" lvl="1" indent="-514350"/>
            <a:r>
              <a:rPr lang="en-AU" dirty="0" smtClean="0"/>
              <a:t>Developmental approach</a:t>
            </a:r>
          </a:p>
          <a:p>
            <a:pPr marL="989013" lvl="1" indent="-514350"/>
            <a:r>
              <a:rPr lang="en-AU" dirty="0" smtClean="0"/>
              <a:t>Consider sequence</a:t>
            </a:r>
          </a:p>
          <a:p>
            <a:pPr marL="989013" lvl="1" indent="-514350"/>
            <a:r>
              <a:rPr lang="en-AU" dirty="0" smtClean="0"/>
              <a:t>Relative ‘size’ of constituent parts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Elaborate the process, work from </a:t>
            </a:r>
            <a:r>
              <a:rPr lang="en-AU" dirty="0" err="1" smtClean="0"/>
              <a:t>big</a:t>
            </a:r>
            <a:r>
              <a:rPr lang="en-AU" dirty="0" err="1" smtClean="0">
                <a:sym typeface="Wingdings" pitchFamily="2" charset="2"/>
              </a:rPr>
              <a:t>small</a:t>
            </a:r>
            <a:r>
              <a:rPr lang="en-AU" dirty="0" smtClean="0">
                <a:sym typeface="Wingdings" pitchFamily="2" charset="2"/>
              </a:rPr>
              <a:t> (iterative)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Outcomes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Content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Intended Activity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>
                <a:sym typeface="Wingdings" pitchFamily="2" charset="2"/>
              </a:rPr>
              <a:t>Tuning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Workloads?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Timing and Pacing?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Supportive structure?</a:t>
            </a:r>
          </a:p>
          <a:p>
            <a:pPr marL="971550" lvl="1" indent="-514350"/>
            <a:r>
              <a:rPr lang="en-AU" dirty="0" smtClean="0">
                <a:sym typeface="Wingdings" pitchFamily="2" charset="2"/>
              </a:rPr>
              <a:t>Structure vs. Flexibility?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Course as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899592" y="3501008"/>
            <a:ext cx="763284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Course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AU" dirty="0" smtClean="0"/>
              <a:t>What are the (large) structural elements? (e.g. weeks, modules, topics)</a:t>
            </a:r>
          </a:p>
          <a:p>
            <a:pPr lvl="0"/>
            <a:r>
              <a:rPr lang="en-AU" dirty="0" smtClean="0"/>
              <a:t>What are the other key pieces (e.g. assessments, breaks)</a:t>
            </a:r>
          </a:p>
          <a:p>
            <a:pPr lvl="0"/>
            <a:r>
              <a:rPr lang="en-AU" dirty="0" smtClean="0"/>
              <a:t>What is the sequence of large elements?  (is this fixed or flexible?)</a:t>
            </a:r>
          </a:p>
          <a:p>
            <a:pPr lvl="0"/>
            <a:r>
              <a:rPr lang="en-AU" dirty="0" smtClean="0"/>
              <a:t>How do the elements relate to one another?</a:t>
            </a:r>
          </a:p>
          <a:p>
            <a:pPr lvl="0"/>
            <a:r>
              <a:rPr lang="en-AU" dirty="0" smtClean="0"/>
              <a:t>How do the elements support course-level outcomes?</a:t>
            </a:r>
          </a:p>
          <a:p>
            <a:pPr lvl="0"/>
            <a:r>
              <a:rPr lang="en-AU" dirty="0" smtClean="0"/>
              <a:t>How do the elaborated outcomes map onto the proposed structure?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Process Diagram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 smtClean="0"/>
          </a:p>
        </p:txBody>
      </p:sp>
      <p:pic>
        <p:nvPicPr>
          <p:cNvPr id="4" name="Picture 4" descr="757Timeline20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69862" y="1340768"/>
            <a:ext cx="8974138" cy="3121025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Then elaborate (and again)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Work from big to small</a:t>
            </a:r>
          </a:p>
          <a:p>
            <a:pPr lvl="1"/>
            <a:r>
              <a:rPr lang="en-AU" dirty="0" smtClean="0"/>
              <a:t>Course</a:t>
            </a:r>
            <a:r>
              <a:rPr lang="en-AU" dirty="0" smtClean="0">
                <a:sym typeface="Wingdings" pitchFamily="2" charset="2"/>
              </a:rPr>
              <a:t> Module Task</a:t>
            </a:r>
            <a:endParaRPr lang="en-AU" dirty="0" smtClean="0"/>
          </a:p>
          <a:p>
            <a:r>
              <a:rPr lang="en-AU" dirty="0" smtClean="0"/>
              <a:t>Work from end to beginning</a:t>
            </a:r>
          </a:p>
          <a:p>
            <a:pPr lvl="1"/>
            <a:r>
              <a:rPr lang="en-AU" dirty="0" smtClean="0"/>
              <a:t>Work from where learners need to be to where they are</a:t>
            </a:r>
          </a:p>
          <a:p>
            <a:r>
              <a:rPr lang="en-AU" dirty="0" smtClean="0"/>
              <a:t>Explicate relationships</a:t>
            </a:r>
          </a:p>
          <a:p>
            <a:pPr lvl="1"/>
            <a:r>
              <a:rPr lang="en-AU" dirty="0" smtClean="0"/>
              <a:t>course objectives</a:t>
            </a:r>
            <a:r>
              <a:rPr lang="en-AU" dirty="0" smtClean="0">
                <a:sym typeface="Wingdings" pitchFamily="2" charset="2"/>
              </a:rPr>
              <a:t> module outcomes  task outcomes </a:t>
            </a:r>
          </a:p>
          <a:p>
            <a:pPr lvl="1"/>
            <a:r>
              <a:rPr lang="en-AU" dirty="0" smtClean="0">
                <a:sym typeface="Wingdings" pitchFamily="2" charset="2"/>
              </a:rPr>
              <a:t>Task  Intended Activity  Learning</a:t>
            </a:r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What’s involved in designing a course?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Identify the difference between learners’ current </a:t>
            </a:r>
            <a:r>
              <a:rPr lang="en-AU" b="1" dirty="0" smtClean="0">
                <a:solidFill>
                  <a:schemeClr val="accent6"/>
                </a:solidFill>
              </a:rPr>
              <a:t>knowledge, skills, abilities, attitudes, beliefs, worldviews </a:t>
            </a:r>
            <a:r>
              <a:rPr lang="en-AU" dirty="0" smtClean="0"/>
              <a:t>(...and others)</a:t>
            </a:r>
            <a:r>
              <a:rPr lang="en-AU" dirty="0" smtClean="0">
                <a:solidFill>
                  <a:schemeClr val="accent6"/>
                </a:solidFill>
              </a:rPr>
              <a:t/>
            </a:r>
            <a:br>
              <a:rPr lang="en-AU" dirty="0" smtClean="0">
                <a:solidFill>
                  <a:schemeClr val="accent6"/>
                </a:solidFill>
              </a:rPr>
            </a:br>
            <a:r>
              <a:rPr lang="en-AU" dirty="0" smtClean="0"/>
              <a:t>and an </a:t>
            </a:r>
            <a:r>
              <a:rPr lang="en-AU" b="1" dirty="0" smtClean="0">
                <a:solidFill>
                  <a:srgbClr val="FF0000"/>
                </a:solidFill>
              </a:rPr>
              <a:t>intended set of knowledge skills, abilities, attitudes</a:t>
            </a:r>
            <a:r>
              <a:rPr lang="en-AU" dirty="0" smtClean="0"/>
              <a:t>...etc</a:t>
            </a:r>
          </a:p>
          <a:p>
            <a:pPr>
              <a:buNone/>
            </a:pPr>
            <a:r>
              <a:rPr lang="en-AU" dirty="0" smtClean="0"/>
              <a:t>then devise a process for </a:t>
            </a:r>
            <a:r>
              <a:rPr lang="en-AU" b="1" dirty="0" smtClean="0">
                <a:solidFill>
                  <a:schemeClr val="tx2"/>
                </a:solidFill>
              </a:rPr>
              <a:t>eliminating that difference </a:t>
            </a:r>
            <a:r>
              <a:rPr lang="en-AU" dirty="0" smtClean="0"/>
              <a:t>and </a:t>
            </a:r>
          </a:p>
          <a:p>
            <a:pPr>
              <a:buNone/>
            </a:pPr>
            <a:r>
              <a:rPr lang="en-AU" dirty="0" smtClean="0"/>
              <a:t>a way to </a:t>
            </a:r>
            <a:r>
              <a:rPr lang="en-AU" b="1" dirty="0" smtClean="0">
                <a:solidFill>
                  <a:schemeClr val="accent4"/>
                </a:solidFill>
              </a:rPr>
              <a:t>determine if it that has been achieved</a:t>
            </a:r>
            <a:r>
              <a:rPr lang="en-AU" dirty="0" smtClean="0"/>
              <a:t>.</a:t>
            </a:r>
          </a:p>
          <a:p>
            <a:pPr>
              <a:buNone/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Elaborate the process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AU" sz="5100" dirty="0" smtClean="0"/>
              <a:t>Course outcomes:</a:t>
            </a:r>
          </a:p>
          <a:p>
            <a:pPr lvl="1"/>
            <a:r>
              <a:rPr lang="en-NZ" sz="3600" dirty="0" smtClean="0"/>
              <a:t>Demonstrate developing information literacy in locating, evaluating and using relevant information from the internet </a:t>
            </a:r>
            <a:br>
              <a:rPr lang="en-NZ" sz="3600" dirty="0" smtClean="0"/>
            </a:br>
            <a:endParaRPr lang="en-AU" sz="3600" dirty="0" smtClean="0"/>
          </a:p>
          <a:p>
            <a:pPr lvl="1"/>
            <a:r>
              <a:rPr lang="en-NZ" sz="3600" dirty="0" smtClean="0"/>
              <a:t>Compare and contrast learning theories</a:t>
            </a:r>
            <a:br>
              <a:rPr lang="en-NZ" sz="3600" dirty="0" smtClean="0"/>
            </a:br>
            <a:endParaRPr lang="en-AU" sz="3600" dirty="0" smtClean="0"/>
          </a:p>
          <a:p>
            <a:pPr lvl="1"/>
            <a:r>
              <a:rPr lang="en-NZ" sz="3600" dirty="0" smtClean="0"/>
              <a:t>Apply knowledge of learning theory and instructional design in developing material for E-Learning</a:t>
            </a:r>
            <a:br>
              <a:rPr lang="en-NZ" sz="3600" dirty="0" smtClean="0"/>
            </a:br>
            <a:r>
              <a:rPr lang="en-NZ" sz="3600" dirty="0" smtClean="0"/>
              <a:t/>
            </a:r>
            <a:br>
              <a:rPr lang="en-NZ" sz="3600" dirty="0" smtClean="0"/>
            </a:br>
            <a:r>
              <a:rPr lang="en-NZ" sz="3600" dirty="0" smtClean="0"/>
              <a:t/>
            </a:r>
            <a:br>
              <a:rPr lang="en-NZ" sz="3600" dirty="0" smtClean="0"/>
            </a:br>
            <a:r>
              <a:rPr lang="en-NZ" sz="3600" dirty="0" smtClean="0"/>
              <a:t/>
            </a:r>
            <a:br>
              <a:rPr lang="en-NZ" sz="3600" dirty="0" smtClean="0"/>
            </a:br>
            <a:endParaRPr lang="en-NZ" sz="3600" dirty="0" smtClean="0"/>
          </a:p>
          <a:p>
            <a:pPr lvl="1"/>
            <a:r>
              <a:rPr lang="en-NZ" sz="3600" dirty="0" smtClean="0"/>
              <a:t>Identify appropriate information and communication technologies for effective learning  </a:t>
            </a:r>
            <a:endParaRPr lang="en-AU" sz="3600" dirty="0" smtClean="0"/>
          </a:p>
          <a:p>
            <a:pPr lvl="1"/>
            <a:endParaRPr lang="en-AU" sz="3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AU" sz="5100" dirty="0" smtClean="0"/>
              <a:t>Module outcomes, Mod 1: </a:t>
            </a:r>
          </a:p>
          <a:p>
            <a:pPr lvl="1"/>
            <a:r>
              <a:rPr lang="en-NZ" sz="3600" dirty="0" smtClean="0"/>
              <a:t>Use the internet to find authoritative supporting material on instructional design and learning design</a:t>
            </a:r>
          </a:p>
          <a:p>
            <a:pPr lvl="1"/>
            <a:r>
              <a:rPr lang="en-NZ" sz="3600" dirty="0" smtClean="0"/>
              <a:t>Identify broad categories of learning theory and link learning theory to design practice</a:t>
            </a:r>
          </a:p>
          <a:p>
            <a:pPr lvl="1"/>
            <a:r>
              <a:rPr lang="en-NZ" sz="3600" dirty="0" smtClean="0"/>
              <a:t>Demonstrate understanding of the background of instructional design, including basic ID models</a:t>
            </a:r>
            <a:endParaRPr lang="en-AU" sz="3600" dirty="0" smtClean="0"/>
          </a:p>
          <a:p>
            <a:pPr lvl="1"/>
            <a:r>
              <a:rPr lang="en-NZ" sz="3600" dirty="0" smtClean="0"/>
              <a:t>Apply broad ID frameworks to instructional design tasks in context</a:t>
            </a:r>
            <a:endParaRPr lang="en-AU" sz="3600" dirty="0" smtClean="0"/>
          </a:p>
          <a:p>
            <a:pPr lvl="1"/>
            <a:r>
              <a:rPr lang="en-NZ" sz="3600" dirty="0" smtClean="0"/>
              <a:t>Describe the relationships between historical views on ID and more contemporary notions of learning design</a:t>
            </a:r>
            <a:endParaRPr lang="en-AU" sz="3600" dirty="0" smtClean="0"/>
          </a:p>
          <a:p>
            <a:endParaRPr lang="en-AU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211960" y="220486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211960" y="3140968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55976" y="386104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27984" y="4149080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355976" y="4437112"/>
            <a:ext cx="1008112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...from outcomes to tasks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8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Module  1 outcomes</a:t>
                      </a:r>
                      <a:r>
                        <a:rPr lang="en-AU" baseline="0" dirty="0" smtClean="0"/>
                        <a:t> </a:t>
                      </a:r>
                      <a:endParaRPr lang="en-A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Possible tasks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Use the internet to find authoritative supporting material on instructional design and learning design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Information</a:t>
                      </a:r>
                      <a:r>
                        <a:rPr lang="en-AU" baseline="0" dirty="0" smtClean="0"/>
                        <a:t> searching, within given parameters or open 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Demonstrate understanding of the background of instructional design, including basic ID models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Explanation of ID models, Identification of ID phases, Linking ID model</a:t>
                      </a:r>
                      <a:r>
                        <a:rPr lang="en-AU" baseline="0" dirty="0" smtClean="0"/>
                        <a:t> to practice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Apply broad ID frameworks to instructional design tasks in context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Authentic ID work (mapping, writing learning</a:t>
                      </a:r>
                      <a:r>
                        <a:rPr lang="en-AU" baseline="0" dirty="0" smtClean="0"/>
                        <a:t> objectives, task writing)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Describe the relationships between historical views on ID and more contemporary notions of learning design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reflection, situated comparison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/>
                      <a:r>
                        <a:rPr lang="en-NZ" sz="1400" dirty="0" smtClean="0"/>
                        <a:t>Identify broad categories of learning theory and link learning theory to design practice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Create</a:t>
                      </a:r>
                      <a:r>
                        <a:rPr lang="en-AU" baseline="0" dirty="0" smtClean="0"/>
                        <a:t> &amp; work with an organiser; analysis of examples; 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Elaborate the process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0276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AU" dirty="0" smtClean="0"/>
                        <a:t>Module 1</a:t>
                      </a:r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</a:t>
                      </a:r>
                      <a:r>
                        <a:rPr lang="en-AU" baseline="0" dirty="0" smtClean="0"/>
                        <a:t>3-4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 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 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 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Learning tasks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 smtClean="0"/>
                        <a:t>1.1:</a:t>
                      </a:r>
                      <a:r>
                        <a:rPr lang="en-AU" sz="1200" baseline="0" dirty="0" smtClean="0"/>
                        <a:t> Information search</a:t>
                      </a:r>
                    </a:p>
                    <a:p>
                      <a:r>
                        <a:rPr lang="en-AU" sz="1200" baseline="0" dirty="0" smtClean="0"/>
                        <a:t>1.2: reading</a:t>
                      </a:r>
                    </a:p>
                    <a:p>
                      <a:r>
                        <a:rPr lang="en-AU" sz="1200" baseline="0" dirty="0" smtClean="0"/>
                        <a:t>1.3 discussion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1.4  formal reflection prep</a:t>
                      </a:r>
                    </a:p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1.5 web search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1.6 reflection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1.7 reflection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dirty="0" smtClean="0"/>
                    </a:p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 smtClean="0"/>
                        <a:t>1.8 Reading</a:t>
                      </a:r>
                    </a:p>
                    <a:p>
                      <a:r>
                        <a:rPr lang="en-AU" sz="1200" dirty="0" smtClean="0"/>
                        <a:t>1.9 Reading</a:t>
                      </a:r>
                    </a:p>
                    <a:p>
                      <a:r>
                        <a:rPr lang="en-AU" sz="1200" dirty="0" smtClean="0"/>
                        <a:t>1.10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 smtClean="0"/>
                        <a:t>1.11 Group</a:t>
                      </a:r>
                      <a:r>
                        <a:rPr lang="en-AU" sz="1200" baseline="0" dirty="0" smtClean="0"/>
                        <a:t> wiki task</a:t>
                      </a:r>
                      <a:endParaRPr lang="en-AU" sz="1200" dirty="0" smtClean="0"/>
                    </a:p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 smtClean="0"/>
                        <a:t>1.12 Reading</a:t>
                      </a:r>
                    </a:p>
                    <a:p>
                      <a:r>
                        <a:rPr lang="en-AU" sz="1200" dirty="0" smtClean="0"/>
                        <a:t>1.13 Reading</a:t>
                      </a:r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Assessment tasks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Formal </a:t>
                      </a:r>
                    </a:p>
                    <a:p>
                      <a:r>
                        <a:rPr lang="en-AU" dirty="0" smtClean="0"/>
                        <a:t>Reflection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Begin Ass 1 from</a:t>
                      </a:r>
                      <a:r>
                        <a:rPr lang="en-AU" baseline="0" dirty="0" smtClean="0"/>
                        <a:t> Group wiki task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Elaborate the process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310640"/>
          <a:ext cx="8003230" cy="53644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00646"/>
                <a:gridCol w="1600646"/>
                <a:gridCol w="1600646"/>
                <a:gridCol w="1600646"/>
                <a:gridCol w="1600646"/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AU" dirty="0" smtClean="0"/>
                        <a:t>Module 1</a:t>
                      </a:r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Week 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</a:t>
                      </a:r>
                      <a:r>
                        <a:rPr lang="en-AU" baseline="0" dirty="0" smtClean="0"/>
                        <a:t> 3-4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 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Week 7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200" dirty="0" smtClean="0"/>
                        <a:t>1.1:</a:t>
                      </a:r>
                      <a:r>
                        <a:rPr lang="en-AU" sz="1200" baseline="0" dirty="0" smtClean="0"/>
                        <a:t> Information search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1.2: reading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AU" sz="1200" baseline="0" dirty="0" smtClean="0"/>
                        <a:t>1.3 discussion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1.4  formal reflection prep and submission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1.5 web search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1.6 reflection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 smtClean="0"/>
                        <a:t>1.7 reflection</a:t>
                      </a:r>
                      <a:endParaRPr lang="en-AU" sz="1200" dirty="0" smtClean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 smtClean="0"/>
                        <a:t>1.8 Reading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 smtClean="0"/>
                        <a:t>1.9 Reading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 smtClean="0"/>
                        <a:t>1.10 reading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 smtClean="0"/>
                        <a:t>1.11 Group</a:t>
                      </a:r>
                      <a:r>
                        <a:rPr lang="en-AU" sz="1200" baseline="0" dirty="0" smtClean="0"/>
                        <a:t> wiki task and assignment 1</a:t>
                      </a:r>
                      <a:endParaRPr lang="en-AU" sz="1200" dirty="0" smtClean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 smtClean="0"/>
                        <a:t>1.12 Reading</a:t>
                      </a:r>
                    </a:p>
                    <a:p>
                      <a:r>
                        <a:rPr lang="en-AU" sz="1200" dirty="0" smtClean="0"/>
                        <a:t>1.13 Reading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Representing your course design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Activity: Process diagram/timeline</a:t>
            </a:r>
          </a:p>
          <a:p>
            <a:pPr lvl="1"/>
            <a:r>
              <a:rPr lang="en-AU" dirty="0" smtClean="0"/>
              <a:t>Timescale</a:t>
            </a:r>
          </a:p>
          <a:p>
            <a:pPr lvl="1"/>
            <a:r>
              <a:rPr lang="en-AU" dirty="0" smtClean="0"/>
              <a:t>High level structure</a:t>
            </a:r>
          </a:p>
          <a:p>
            <a:r>
              <a:rPr lang="en-AU" dirty="0" smtClean="0"/>
              <a:t>Content: Conceptual outline</a:t>
            </a:r>
          </a:p>
          <a:p>
            <a:pPr lvl="1"/>
            <a:r>
              <a:rPr lang="en-AU" dirty="0" smtClean="0"/>
              <a:t>Key ideas</a:t>
            </a:r>
          </a:p>
          <a:p>
            <a:pPr lvl="1"/>
            <a:r>
              <a:rPr lang="en-AU" dirty="0" smtClean="0"/>
              <a:t>Relationship between ideas</a:t>
            </a:r>
          </a:p>
          <a:p>
            <a:pPr lvl="1"/>
            <a:r>
              <a:rPr lang="en-AU" dirty="0" smtClean="0"/>
              <a:t>Sequencing</a:t>
            </a:r>
          </a:p>
          <a:p>
            <a:r>
              <a:rPr lang="en-AU" dirty="0" smtClean="0"/>
              <a:t>Course Map: </a:t>
            </a:r>
          </a:p>
          <a:p>
            <a:pPr lvl="1"/>
            <a:r>
              <a:rPr lang="en-AU" dirty="0" smtClean="0"/>
              <a:t>Brings Activity and content together</a:t>
            </a:r>
          </a:p>
          <a:p>
            <a:pPr lvl="1"/>
            <a:r>
              <a:rPr lang="en-AU" dirty="0" smtClean="0"/>
              <a:t>Allows us to see multiple aspects of the course design</a:t>
            </a:r>
          </a:p>
          <a:p>
            <a:pPr lvl="1">
              <a:buNone/>
            </a:pPr>
            <a:endParaRPr lang="en-AU" dirty="0" smtClean="0"/>
          </a:p>
          <a:p>
            <a:endParaRPr lang="en-A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Process Diagram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 smtClean="0"/>
          </a:p>
        </p:txBody>
      </p:sp>
      <p:pic>
        <p:nvPicPr>
          <p:cNvPr id="4" name="Picture 4" descr="757Timeline20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69862" y="1340768"/>
            <a:ext cx="8974138" cy="3121025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 descr="760ConceptualOutlin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260648"/>
            <a:ext cx="5899261" cy="5577483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Course Map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3789040"/>
            <a:ext cx="7596336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makes a design ‘good’?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Outcomes are achieved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Users’ (other) needs are met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Users are motivated/want more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Efficiencies are realised, better cost: return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Design supports reuse, extension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Design produces valuable by-products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Sustainable (learning and teaching)</a:t>
            </a:r>
          </a:p>
          <a:p>
            <a:pPr marL="514350" indent="-514350">
              <a:buNone/>
            </a:pPr>
            <a:r>
              <a:rPr lang="en-AU" dirty="0" smtClean="0"/>
              <a:t>Others??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Design</a:t>
            </a:r>
            <a:endParaRPr lang="en-GB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85000" lnSpcReduction="10000"/>
          </a:bodyPr>
          <a:lstStyle/>
          <a:p>
            <a:r>
              <a:rPr lang="en-NZ" dirty="0" smtClean="0"/>
              <a:t>Know the intended outcome(s) </a:t>
            </a:r>
          </a:p>
          <a:p>
            <a:pPr lvl="1"/>
            <a:r>
              <a:rPr lang="en-NZ" dirty="0" smtClean="0"/>
              <a:t>Elaborate them to an operational level</a:t>
            </a:r>
          </a:p>
          <a:p>
            <a:pPr lvl="1"/>
            <a:r>
              <a:rPr lang="en-NZ" dirty="0" smtClean="0"/>
              <a:t>Be explicit</a:t>
            </a:r>
          </a:p>
          <a:p>
            <a:r>
              <a:rPr lang="en-NZ" dirty="0" smtClean="0"/>
              <a:t>Course as a process (beginning, middle, end)</a:t>
            </a:r>
          </a:p>
          <a:p>
            <a:pPr lvl="1"/>
            <a:r>
              <a:rPr lang="en-NZ" dirty="0" smtClean="0"/>
              <a:t>Developmental approach, progressive development</a:t>
            </a:r>
          </a:p>
          <a:p>
            <a:pPr lvl="1"/>
            <a:r>
              <a:rPr lang="en-NZ" dirty="0" smtClean="0"/>
              <a:t>Determines sequencing, structure</a:t>
            </a:r>
          </a:p>
          <a:p>
            <a:r>
              <a:rPr lang="en-NZ" dirty="0" smtClean="0"/>
              <a:t>Develop the instructional strategy</a:t>
            </a:r>
          </a:p>
          <a:p>
            <a:pPr lvl="1"/>
            <a:r>
              <a:rPr lang="en-NZ" dirty="0" smtClean="0"/>
              <a:t>Pedagogy</a:t>
            </a:r>
            <a:r>
              <a:rPr lang="en-NZ" dirty="0"/>
              <a:t>, from theory to practice</a:t>
            </a:r>
          </a:p>
          <a:p>
            <a:pPr lvl="1"/>
            <a:r>
              <a:rPr lang="en-NZ" dirty="0" smtClean="0"/>
              <a:t>Foreground learners </a:t>
            </a:r>
            <a:r>
              <a:rPr lang="en-NZ" dirty="0"/>
              <a:t>and what they </a:t>
            </a:r>
            <a:r>
              <a:rPr lang="en-NZ" dirty="0" smtClean="0"/>
              <a:t>do</a:t>
            </a:r>
          </a:p>
          <a:p>
            <a:pPr lvl="1"/>
            <a:r>
              <a:rPr lang="en-NZ" dirty="0" smtClean="0"/>
              <a:t>Then consider teaching roles, activity </a:t>
            </a:r>
            <a:endParaRPr lang="en-NZ" dirty="0"/>
          </a:p>
          <a:p>
            <a:r>
              <a:rPr lang="en-NZ" dirty="0" smtClean="0"/>
              <a:t>Operational level: Focus </a:t>
            </a:r>
            <a:r>
              <a:rPr lang="en-NZ" dirty="0"/>
              <a:t>on task, activity (task design</a:t>
            </a:r>
            <a:r>
              <a:rPr lang="en-NZ" dirty="0" smtClean="0"/>
              <a:t>)</a:t>
            </a:r>
          </a:p>
          <a:p>
            <a:pPr lvl="1"/>
            <a:r>
              <a:rPr lang="en-NZ" dirty="0" smtClean="0"/>
              <a:t>What are we asking learners </a:t>
            </a:r>
            <a:r>
              <a:rPr lang="en-NZ" b="1" i="1" dirty="0" smtClean="0"/>
              <a:t>to do</a:t>
            </a:r>
            <a:r>
              <a:rPr lang="en-NZ" dirty="0" smtClean="0"/>
              <a:t>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ADDIE: A systematic approach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Products of the design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Completed course map as blueprint for development</a:t>
            </a:r>
          </a:p>
          <a:p>
            <a:pPr lvl="1"/>
            <a:r>
              <a:rPr lang="en-AU" dirty="0" smtClean="0"/>
              <a:t>Structural blueprint/process diagram</a:t>
            </a:r>
          </a:p>
          <a:p>
            <a:pPr lvl="1"/>
            <a:r>
              <a:rPr lang="en-AU" dirty="0" smtClean="0"/>
              <a:t>Course outcomes map</a:t>
            </a:r>
          </a:p>
          <a:p>
            <a:pPr lvl="1"/>
            <a:r>
              <a:rPr lang="en-AU" dirty="0" smtClean="0"/>
              <a:t>Modular outcomes map</a:t>
            </a:r>
          </a:p>
          <a:p>
            <a:pPr lvl="1"/>
            <a:r>
              <a:rPr lang="en-AU" dirty="0" smtClean="0"/>
              <a:t>Assessment scheme</a:t>
            </a:r>
          </a:p>
          <a:p>
            <a:pPr lvl="1"/>
            <a:r>
              <a:rPr lang="en-AU" dirty="0" smtClean="0"/>
              <a:t>Learning tasks list, map</a:t>
            </a:r>
          </a:p>
          <a:p>
            <a:pPr lvl="1"/>
            <a:r>
              <a:rPr lang="en-AU" dirty="0" smtClean="0"/>
              <a:t>Topical outline</a:t>
            </a:r>
          </a:p>
          <a:p>
            <a:pPr lvl="1"/>
            <a:r>
              <a:rPr lang="en-AU" dirty="0" smtClean="0"/>
              <a:t>Content list (readings, resources, etc)</a:t>
            </a:r>
          </a:p>
          <a:p>
            <a:pPr>
              <a:buNone/>
            </a:pP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Questions?</a:t>
            </a:r>
            <a:endParaRPr lang="en-A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Development: bringing the design to life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Learning materials</a:t>
            </a:r>
          </a:p>
          <a:p>
            <a:pPr lvl="1"/>
            <a:r>
              <a:rPr lang="en-AU" dirty="0" smtClean="0"/>
              <a:t>Content (printed, audio, video, other)</a:t>
            </a:r>
          </a:p>
          <a:p>
            <a:pPr lvl="1"/>
            <a:r>
              <a:rPr lang="en-AU" dirty="0" smtClean="0"/>
              <a:t>Support materials (instructions, exemplars, tasks)</a:t>
            </a:r>
          </a:p>
          <a:p>
            <a:r>
              <a:rPr lang="en-AU" dirty="0" smtClean="0"/>
              <a:t>Learning environment</a:t>
            </a:r>
          </a:p>
          <a:p>
            <a:pPr lvl="1"/>
            <a:r>
              <a:rPr lang="en-AU" dirty="0" smtClean="0"/>
              <a:t>Online</a:t>
            </a:r>
          </a:p>
          <a:p>
            <a:pPr lvl="1"/>
            <a:r>
              <a:rPr lang="en-AU" dirty="0" smtClean="0"/>
              <a:t>Lecture/tutorial</a:t>
            </a:r>
          </a:p>
          <a:p>
            <a:r>
              <a:rPr lang="en-AU" dirty="0" smtClean="0"/>
              <a:t>Teaching notes</a:t>
            </a:r>
          </a:p>
          <a:p>
            <a:pPr lvl="1"/>
            <a:r>
              <a:rPr lang="en-AU" dirty="0" smtClean="0"/>
              <a:t>Consider teaching roles relative to pedagogy, intended learning activity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What are ‘learning materials’?  Isn’t this just ‘content’?</a:t>
            </a:r>
          </a:p>
          <a:p>
            <a:r>
              <a:rPr lang="en-AU" dirty="0" smtClean="0"/>
              <a:t>Lectures</a:t>
            </a:r>
          </a:p>
          <a:p>
            <a:r>
              <a:rPr lang="en-AU" dirty="0" smtClean="0"/>
              <a:t>Study notes</a:t>
            </a:r>
          </a:p>
          <a:p>
            <a:r>
              <a:rPr lang="en-AU" dirty="0" smtClean="0"/>
              <a:t>Texts</a:t>
            </a:r>
          </a:p>
          <a:p>
            <a:r>
              <a:rPr lang="en-AU" dirty="0" smtClean="0"/>
              <a:t>Task descriptions</a:t>
            </a:r>
          </a:p>
          <a:p>
            <a:r>
              <a:rPr lang="en-AU" dirty="0" smtClean="0"/>
              <a:t>Exemplars</a:t>
            </a:r>
          </a:p>
          <a:p>
            <a:r>
              <a:rPr lang="en-AU" dirty="0" smtClean="0"/>
              <a:t>Organisers and heuristics</a:t>
            </a:r>
          </a:p>
          <a:p>
            <a:r>
              <a:rPr lang="en-AU" dirty="0" smtClean="0"/>
              <a:t>Other?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Questions?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Course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sz="2400" dirty="0" smtClean="0">
                <a:hlinkClick r:id="rId2"/>
              </a:rPr>
              <a:t>http://resource.unisa.edu.au/course/view.php?id=4213</a:t>
            </a:r>
            <a:r>
              <a:rPr lang="en-AU" sz="2400" dirty="0" smtClean="0"/>
              <a:t> </a:t>
            </a:r>
            <a:endParaRPr lang="en-AU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Design</a:t>
            </a:r>
            <a:endParaRPr lang="en-GB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The overall system:  </a:t>
            </a:r>
            <a:r>
              <a:rPr lang="en-AU" dirty="0" smtClean="0"/>
              <a:t>Conceptualise the course as process</a:t>
            </a:r>
          </a:p>
          <a:p>
            <a:pPr lvl="1"/>
            <a:r>
              <a:rPr lang="en-NZ" dirty="0" smtClean="0"/>
              <a:t>Pedagogy, from theory to practice</a:t>
            </a:r>
          </a:p>
          <a:p>
            <a:pPr lvl="1"/>
            <a:r>
              <a:rPr lang="en-NZ" dirty="0" smtClean="0"/>
              <a:t>Context</a:t>
            </a:r>
          </a:p>
          <a:p>
            <a:pPr lvl="1"/>
            <a:r>
              <a:rPr lang="en-NZ" dirty="0" smtClean="0"/>
              <a:t>Learners and what they do</a:t>
            </a:r>
            <a:endParaRPr lang="en-AU" dirty="0" smtClean="0"/>
          </a:p>
          <a:p>
            <a:r>
              <a:rPr lang="en-AU" dirty="0" smtClean="0"/>
              <a:t>Break down and elaborate the process</a:t>
            </a:r>
          </a:p>
          <a:p>
            <a:pPr lvl="1"/>
            <a:r>
              <a:rPr lang="en-NZ" dirty="0" smtClean="0"/>
              <a:t>Modules (activity based or content based)</a:t>
            </a:r>
          </a:p>
          <a:p>
            <a:pPr lvl="1"/>
            <a:r>
              <a:rPr lang="en-NZ" dirty="0" smtClean="0"/>
              <a:t>Elaborate outcomes</a:t>
            </a:r>
          </a:p>
          <a:p>
            <a:pPr lvl="1"/>
            <a:r>
              <a:rPr lang="en-NZ" dirty="0" smtClean="0"/>
              <a:t>Focus on task, activity (task design)</a:t>
            </a:r>
            <a:endParaRPr lang="en-AU" dirty="0" smtClean="0"/>
          </a:p>
          <a:p>
            <a:r>
              <a:rPr lang="en-AU" dirty="0" smtClean="0"/>
              <a:t>Design to support and facilitate learning activity</a:t>
            </a:r>
          </a:p>
          <a:p>
            <a:pPr lvl="1"/>
            <a:r>
              <a:rPr lang="en-AU" dirty="0" smtClean="0"/>
              <a:t>Developmental approach</a:t>
            </a:r>
          </a:p>
          <a:p>
            <a:pPr lvl="1"/>
            <a:r>
              <a:rPr lang="en-AU" dirty="0" smtClean="0"/>
              <a:t>Learner support (static, dynamic)</a:t>
            </a:r>
          </a:p>
          <a:p>
            <a:pPr lvl="1"/>
            <a:r>
              <a:rPr lang="en-AU" dirty="0" smtClean="0"/>
              <a:t>Motivation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Experiences of ‘Course Writing’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B4D96C-E513-481F-9F1F-B3E9B61A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6EB4D96C-E513-481F-9F1F-B3E9B61AA6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9DB5B7-D949-4E0C-BF5D-B98C9D425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639DB5B7-D949-4E0C-BF5D-B98C9D4257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D3500C-0633-43BE-8D8B-06D9E66441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FFD3500C-0633-43BE-8D8B-06D9E66441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67544" y="404664"/>
            <a:ext cx="4040188" cy="639762"/>
          </a:xfrm>
        </p:spPr>
        <p:txBody>
          <a:bodyPr/>
          <a:lstStyle/>
          <a:p>
            <a:r>
              <a:rPr lang="en-AU" dirty="0" smtClean="0"/>
              <a:t>Place based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4040188" cy="4896544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Places provide structure in learning environments</a:t>
            </a:r>
          </a:p>
          <a:p>
            <a:r>
              <a:rPr lang="en-AU" dirty="0" smtClean="0"/>
              <a:t>Time structures are given</a:t>
            </a:r>
          </a:p>
          <a:p>
            <a:r>
              <a:rPr lang="en-AU" dirty="0" smtClean="0"/>
              <a:t>Experience creates efficiencies</a:t>
            </a:r>
          </a:p>
          <a:p>
            <a:pPr lvl="1"/>
            <a:r>
              <a:rPr lang="en-AU" dirty="0" smtClean="0"/>
              <a:t>Structure</a:t>
            </a:r>
          </a:p>
          <a:p>
            <a:pPr lvl="1"/>
            <a:r>
              <a:rPr lang="en-AU" dirty="0" smtClean="0"/>
              <a:t>Pacing</a:t>
            </a:r>
          </a:p>
          <a:p>
            <a:pPr lvl="1"/>
            <a:r>
              <a:rPr lang="en-AU" dirty="0" smtClean="0"/>
              <a:t>Communication</a:t>
            </a:r>
          </a:p>
          <a:p>
            <a:pPr lvl="1"/>
            <a:r>
              <a:rPr lang="en-AU" dirty="0" smtClean="0"/>
              <a:t>Pedagogy</a:t>
            </a:r>
          </a:p>
          <a:p>
            <a:r>
              <a:rPr lang="en-AU" dirty="0" smtClean="0"/>
              <a:t>Contextual factors promote </a:t>
            </a:r>
          </a:p>
          <a:p>
            <a:pPr lvl="1"/>
            <a:r>
              <a:rPr lang="en-AU" dirty="0" smtClean="0"/>
              <a:t>‘delivery’ approach</a:t>
            </a:r>
          </a:p>
          <a:p>
            <a:pPr lvl="1"/>
            <a:r>
              <a:rPr lang="en-AU" dirty="0" smtClean="0"/>
              <a:t>‘traditional’ teaching roles</a:t>
            </a:r>
          </a:p>
          <a:p>
            <a:r>
              <a:rPr lang="en-AU" dirty="0" smtClean="0"/>
              <a:t>CONTENT- activity</a:t>
            </a:r>
          </a:p>
          <a:p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4008" y="404664"/>
            <a:ext cx="4041775" cy="639762"/>
          </a:xfrm>
        </p:spPr>
        <p:txBody>
          <a:bodyPr/>
          <a:lstStyle/>
          <a:p>
            <a:r>
              <a:rPr lang="en-AU" dirty="0" smtClean="0"/>
              <a:t>Online</a:t>
            </a: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196752"/>
            <a:ext cx="4041775" cy="4929411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Online spaces (and tools) provide structure</a:t>
            </a:r>
          </a:p>
          <a:p>
            <a:r>
              <a:rPr lang="en-AU" dirty="0" smtClean="0"/>
              <a:t>Time can be reconsidered</a:t>
            </a:r>
          </a:p>
          <a:p>
            <a:r>
              <a:rPr lang="en-AU" dirty="0" smtClean="0"/>
              <a:t>Inexperience creates questions, uncertainty</a:t>
            </a:r>
          </a:p>
          <a:p>
            <a:pPr lvl="1"/>
            <a:r>
              <a:rPr lang="en-AU" dirty="0" smtClean="0"/>
              <a:t>Choice can be overwhelming</a:t>
            </a:r>
          </a:p>
          <a:p>
            <a:pPr lvl="1"/>
            <a:r>
              <a:rPr lang="en-AU" dirty="0" smtClean="0"/>
              <a:t>Tension between familiar and ‘new’ teaching</a:t>
            </a:r>
          </a:p>
          <a:p>
            <a:pPr lvl="1"/>
            <a:r>
              <a:rPr lang="en-AU" dirty="0" smtClean="0"/>
              <a:t>Tension between learning and teaching</a:t>
            </a:r>
          </a:p>
          <a:p>
            <a:r>
              <a:rPr lang="en-AU" dirty="0" smtClean="0"/>
              <a:t>DE legacy  and inexperience promotes “independent learning”</a:t>
            </a:r>
          </a:p>
          <a:p>
            <a:r>
              <a:rPr lang="en-AU" dirty="0" smtClean="0"/>
              <a:t>Content-ACTIVITY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Collect information</a:t>
            </a:r>
          </a:p>
          <a:p>
            <a:pPr lvl="1"/>
            <a:r>
              <a:rPr lang="en-NZ" i="1" dirty="0" smtClean="0"/>
              <a:t>Contextual analysis: </a:t>
            </a:r>
            <a:r>
              <a:rPr lang="en-NZ" dirty="0" smtClean="0"/>
              <a:t>What parameters exist?</a:t>
            </a:r>
          </a:p>
          <a:p>
            <a:pPr lvl="1"/>
            <a:r>
              <a:rPr lang="en-NZ" i="1" dirty="0" smtClean="0"/>
              <a:t>learner analysis</a:t>
            </a:r>
            <a:r>
              <a:rPr lang="en-NZ" dirty="0" smtClean="0"/>
              <a:t> identify learners, what they bring to the learning situation</a:t>
            </a:r>
            <a:endParaRPr lang="en-AU" dirty="0" smtClean="0"/>
          </a:p>
          <a:p>
            <a:pPr lvl="1"/>
            <a:r>
              <a:rPr lang="en-NZ" i="1" dirty="0" smtClean="0"/>
              <a:t>needs analysis</a:t>
            </a:r>
            <a:r>
              <a:rPr lang="en-NZ" dirty="0" smtClean="0"/>
              <a:t> to identify the performance gap(s) </a:t>
            </a:r>
          </a:p>
          <a:p>
            <a:pPr lvl="1"/>
            <a:r>
              <a:rPr lang="en-NZ" i="1" dirty="0" smtClean="0"/>
              <a:t>instructional analysis</a:t>
            </a:r>
            <a:r>
              <a:rPr lang="en-NZ" dirty="0" smtClean="0"/>
              <a:t> to determine the knowledge, skills etc involved in bridging the performance gap</a:t>
            </a:r>
          </a:p>
          <a:p>
            <a:pPr lvl="1"/>
            <a:endParaRPr lang="en-NZ" dirty="0" smtClean="0"/>
          </a:p>
          <a:p>
            <a:r>
              <a:rPr lang="en-AU" dirty="0" smtClean="0"/>
              <a:t>Conceptualise the design task</a:t>
            </a:r>
          </a:p>
          <a:p>
            <a:pPr>
              <a:buNone/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Learner 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AU" dirty="0" smtClean="0">
                <a:solidFill>
                  <a:schemeClr val="tx2"/>
                </a:solidFill>
              </a:rPr>
              <a:t>Who are the learners?  </a:t>
            </a:r>
            <a:r>
              <a:rPr lang="en-AU" dirty="0" smtClean="0"/>
              <a:t>What do they already know? </a:t>
            </a:r>
            <a:r>
              <a:rPr lang="en-AU" dirty="0" smtClean="0">
                <a:solidFill>
                  <a:schemeClr val="accent2"/>
                </a:solidFill>
              </a:rPr>
              <a:t>What can they do? </a:t>
            </a:r>
            <a:r>
              <a:rPr lang="en-AU" dirty="0" smtClean="0">
                <a:solidFill>
                  <a:schemeClr val="accent3">
                    <a:lumMod val="75000"/>
                  </a:schemeClr>
                </a:solidFill>
              </a:rPr>
              <a:t>What sort of experience do they have?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What problems do they have? 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What do they need?</a:t>
            </a:r>
            <a:r>
              <a:rPr lang="en-AU" dirty="0" smtClean="0"/>
              <a:t> What do they want? </a:t>
            </a:r>
            <a:r>
              <a:rPr lang="en-AU" dirty="0" smtClean="0">
                <a:solidFill>
                  <a:schemeClr val="accent4">
                    <a:lumMod val="75000"/>
                  </a:schemeClr>
                </a:solidFill>
              </a:rPr>
              <a:t>What might keep them from succeeding? </a:t>
            </a:r>
            <a:r>
              <a:rPr lang="en-AU" dirty="0" smtClean="0">
                <a:solidFill>
                  <a:schemeClr val="bg2">
                    <a:lumMod val="75000"/>
                  </a:schemeClr>
                </a:solidFill>
              </a:rPr>
              <a:t>Language?</a:t>
            </a:r>
            <a:r>
              <a:rPr lang="en-A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A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Educational background?</a:t>
            </a:r>
            <a:r>
              <a:rPr lang="en-A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AU" dirty="0" smtClean="0">
                <a:solidFill>
                  <a:schemeClr val="accent2"/>
                </a:solidFill>
              </a:rPr>
              <a:t>Cultural background?</a:t>
            </a:r>
          </a:p>
          <a:p>
            <a:pPr>
              <a:buNone/>
            </a:pPr>
            <a:endParaRPr lang="en-AU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AU" dirty="0" smtClean="0"/>
              <a:t>Where do we find this information?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Needs analysis (1)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What do learners (know, believe, do) now?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What do they need to (know, believe, do) after the course?</a:t>
            </a:r>
          </a:p>
          <a:p>
            <a:pPr marL="514350" indent="-514350">
              <a:buFont typeface="+mj-lt"/>
              <a:buAutoNum type="arabicPeriod"/>
            </a:pPr>
            <a:endParaRPr lang="en-AU" dirty="0" smtClean="0"/>
          </a:p>
          <a:p>
            <a:pPr>
              <a:buNone/>
            </a:pPr>
            <a:r>
              <a:rPr lang="en-AU" dirty="0" smtClean="0"/>
              <a:t>The difference between 1&amp;2 defines their needs in terms of learning and helps identify the ‘goals’ for the design project.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Instructional 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What is involved in the learning to meet the performance gap?</a:t>
            </a:r>
          </a:p>
          <a:p>
            <a:pPr>
              <a:buNone/>
            </a:pPr>
            <a:r>
              <a:rPr lang="en-AU" i="1" u="sng" dirty="0" smtClean="0">
                <a:solidFill>
                  <a:schemeClr val="accent6">
                    <a:lumMod val="75000"/>
                  </a:schemeClr>
                </a:solidFill>
              </a:rPr>
              <a:t>Elaborate</a:t>
            </a:r>
            <a:r>
              <a:rPr lang="en-AU" i="1" dirty="0" smtClean="0">
                <a:solidFill>
                  <a:schemeClr val="accent6">
                    <a:lumMod val="75000"/>
                  </a:schemeClr>
                </a:solidFill>
              </a:rPr>
              <a:t> the things that need to be learned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r>
              <a:rPr lang="en-AU" dirty="0" smtClean="0"/>
              <a:t>How are those things ‘learned’?</a:t>
            </a:r>
          </a:p>
          <a:p>
            <a:pPr>
              <a:buNone/>
            </a:pPr>
            <a:r>
              <a:rPr lang="en-AU" i="1" dirty="0" smtClean="0">
                <a:solidFill>
                  <a:schemeClr val="accent4">
                    <a:lumMod val="75000"/>
                  </a:schemeClr>
                </a:solidFill>
              </a:rPr>
              <a:t>Devise a strategy to facilitate and support the sort of learning identified above.</a:t>
            </a:r>
            <a:endParaRPr lang="en-AU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needs to be learned?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‘Officially’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AU" dirty="0" smtClean="0"/>
              <a:t>Demonstrate developing information literacy in locating, evaluating and using relevant information from the internet </a:t>
            </a:r>
          </a:p>
          <a:p>
            <a:pPr lvl="0"/>
            <a:r>
              <a:rPr lang="en-AU" dirty="0" smtClean="0"/>
              <a:t>Compare and contrast learning theories</a:t>
            </a:r>
          </a:p>
          <a:p>
            <a:pPr lvl="0"/>
            <a:r>
              <a:rPr lang="en-AU" dirty="0" smtClean="0"/>
              <a:t>Identify appropriate information and communication technologies for effective learning  </a:t>
            </a:r>
          </a:p>
          <a:p>
            <a:pPr lvl="0"/>
            <a:r>
              <a:rPr lang="en-AU" dirty="0" smtClean="0"/>
              <a:t>Apply knowledge of learning theory and instructional design in developing material for E-Learning</a:t>
            </a:r>
          </a:p>
          <a:p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AU" dirty="0" smtClean="0"/>
              <a:t>...and also</a:t>
            </a: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AU" dirty="0" smtClean="0"/>
              <a:t>Practical skills</a:t>
            </a:r>
          </a:p>
          <a:p>
            <a:r>
              <a:rPr lang="en-AU" dirty="0" smtClean="0"/>
              <a:t>Engagement with TEL trends</a:t>
            </a:r>
          </a:p>
          <a:p>
            <a:r>
              <a:rPr lang="en-AU" dirty="0" smtClean="0"/>
              <a:t>Collaboration skills</a:t>
            </a:r>
          </a:p>
          <a:p>
            <a:r>
              <a:rPr lang="en-AU" dirty="0" smtClean="0"/>
              <a:t>Learn to learn (online)</a:t>
            </a:r>
          </a:p>
          <a:p>
            <a:r>
              <a:rPr lang="en-AU" dirty="0" smtClean="0"/>
              <a:t>Computer mediated communication</a:t>
            </a:r>
          </a:p>
          <a:p>
            <a:r>
              <a:rPr lang="en-AU" dirty="0" smtClean="0"/>
              <a:t>Problem solving</a:t>
            </a:r>
          </a:p>
          <a:p>
            <a:r>
              <a:rPr lang="en-AU" dirty="0" smtClean="0"/>
              <a:t>(others)?</a:t>
            </a:r>
            <a:endParaRPr lang="en-A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Elaboration (Outcomes)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Demonstrate developing information literacy in locating, evaluating and using relevant information from the internet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dirty="0" smtClean="0"/>
              <a:t>Apply knowledge of learning theory and instructional design in developing material for E-Learning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1691</Words>
  <Application>Microsoft Office PowerPoint</Application>
  <PresentationFormat>On-screen Show (4:3)</PresentationFormat>
  <Paragraphs>321</Paragraphs>
  <Slides>38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Design and Development 101</vt:lpstr>
      <vt:lpstr>What’s involved in designing a course?</vt:lpstr>
      <vt:lpstr>ADDIE: A systematic approach</vt:lpstr>
      <vt:lpstr>Analysis</vt:lpstr>
      <vt:lpstr>Learner analysis</vt:lpstr>
      <vt:lpstr>Needs analysis (1)</vt:lpstr>
      <vt:lpstr>Instructional analysis</vt:lpstr>
      <vt:lpstr>What needs to be learned?</vt:lpstr>
      <vt:lpstr>Elaboration (Outcomes)</vt:lpstr>
      <vt:lpstr>What’s my instructional strategy?</vt:lpstr>
      <vt:lpstr>Slide 11</vt:lpstr>
      <vt:lpstr>Needs Analysis (2)</vt:lpstr>
      <vt:lpstr>Analysis challenges</vt:lpstr>
      <vt:lpstr>Before you design...</vt:lpstr>
      <vt:lpstr>Design process</vt:lpstr>
      <vt:lpstr>Course as Process</vt:lpstr>
      <vt:lpstr>Course Process</vt:lpstr>
      <vt:lpstr>Process Diagram</vt:lpstr>
      <vt:lpstr>Then elaborate (and again)</vt:lpstr>
      <vt:lpstr>Elaborate the process</vt:lpstr>
      <vt:lpstr>...from outcomes to tasks</vt:lpstr>
      <vt:lpstr>Elaborate the process</vt:lpstr>
      <vt:lpstr>Elaborate the process</vt:lpstr>
      <vt:lpstr>Representing your course design </vt:lpstr>
      <vt:lpstr>Process Diagram</vt:lpstr>
      <vt:lpstr>Slide 26</vt:lpstr>
      <vt:lpstr>Course Map</vt:lpstr>
      <vt:lpstr>What makes a design ‘good’?</vt:lpstr>
      <vt:lpstr>Design</vt:lpstr>
      <vt:lpstr>Products of the design process</vt:lpstr>
      <vt:lpstr>Slide 31</vt:lpstr>
      <vt:lpstr>Development: bringing the design to life</vt:lpstr>
      <vt:lpstr>Slide 33</vt:lpstr>
      <vt:lpstr>Slide 34</vt:lpstr>
      <vt:lpstr>Course example</vt:lpstr>
      <vt:lpstr>Design</vt:lpstr>
      <vt:lpstr>Experiences of ‘Course Writing’</vt:lpstr>
      <vt:lpstr>Slide 38</vt:lpstr>
    </vt:vector>
  </TitlesOfParts>
  <Company>University of South Australia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UniSA</dc:creator>
  <cp:lastModifiedBy>reviewer</cp:lastModifiedBy>
  <cp:revision>144</cp:revision>
  <dcterms:created xsi:type="dcterms:W3CDTF">2011-11-22T04:19:29Z</dcterms:created>
  <dcterms:modified xsi:type="dcterms:W3CDTF">2012-06-26T00:12:16Z</dcterms:modified>
</cp:coreProperties>
</file>