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71" r:id="rId4"/>
    <p:sldId id="273" r:id="rId5"/>
    <p:sldId id="274" r:id="rId6"/>
    <p:sldId id="276" r:id="rId7"/>
    <p:sldId id="277" r:id="rId8"/>
    <p:sldId id="278" r:id="rId9"/>
    <p:sldId id="267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winkl" pitchFamily="2" charset="77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B6BC"/>
    <a:srgbClr val="DE1E5A"/>
    <a:srgbClr val="18A0DB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90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528" y="17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12/08/2020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31" y="138041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3281252" y="5424590"/>
            <a:ext cx="2193026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cone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2331527"/>
            <a:ext cx="4184822" cy="2789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4" t="-66086" r="44486" b="66741"/>
          <a:stretch/>
        </p:blipFill>
        <p:spPr>
          <a:xfrm>
            <a:off x="560173" y="-1812795"/>
            <a:ext cx="3616412" cy="693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31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3281252" y="5424590"/>
            <a:ext cx="2193026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cube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69" y="2173733"/>
            <a:ext cx="3313582" cy="3037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392" y="2173733"/>
            <a:ext cx="4059753" cy="303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2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30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2072082" y="5118123"/>
            <a:ext cx="4990305" cy="1467180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Rectangular prism/cuboid</a:t>
            </a:r>
            <a:endParaRPr lang="en-GB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014" y="2046671"/>
            <a:ext cx="58521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9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29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2072081" y="5424590"/>
            <a:ext cx="4990305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cylinder</a:t>
            </a:r>
            <a:endParaRPr lang="en-GB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637" y="2167776"/>
            <a:ext cx="4639194" cy="304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6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29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2072081" y="5424590"/>
            <a:ext cx="4990305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triangular prism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331" y="2073922"/>
            <a:ext cx="5815804" cy="327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7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29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2072081" y="5424590"/>
            <a:ext cx="4990305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pyramid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013" y="2126711"/>
            <a:ext cx="4725960" cy="315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2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swer Button"/>
          <p:cNvSpPr/>
          <p:nvPr/>
        </p:nvSpPr>
        <p:spPr>
          <a:xfrm>
            <a:off x="2543729" y="1446866"/>
            <a:ext cx="4047008" cy="54777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Click here to reveal the answer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Can you name the shape?</a:t>
            </a:r>
          </a:p>
        </p:txBody>
      </p:sp>
      <p:sp>
        <p:nvSpPr>
          <p:cNvPr id="6" name="Answer"/>
          <p:cNvSpPr/>
          <p:nvPr/>
        </p:nvSpPr>
        <p:spPr>
          <a:xfrm>
            <a:off x="2072081" y="5424590"/>
            <a:ext cx="4990305" cy="854246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3600" b="1" dirty="0"/>
              <a:t>sphere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436" y="2139753"/>
            <a:ext cx="4709594" cy="3139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63E6FB-8B9F-C142-9E17-DC4912F9F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4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58</TotalTime>
  <Words>95</Words>
  <Application>Microsoft Macintosh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Arial</vt:lpstr>
      <vt:lpstr>Twinkl</vt:lpstr>
      <vt:lpstr>Office Theme</vt:lpstr>
      <vt:lpstr>PowerPoint Presentation</vt:lpstr>
      <vt:lpstr>Can you name the shape?</vt:lpstr>
      <vt:lpstr>Can you name the shape?</vt:lpstr>
      <vt:lpstr>Can you name the shape?</vt:lpstr>
      <vt:lpstr>Can you name the shape?</vt:lpstr>
      <vt:lpstr>Can you name the shape?</vt:lpstr>
      <vt:lpstr>Can you name the shape?</vt:lpstr>
      <vt:lpstr>Can you name the shape?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Sabine Drabble</dc:creator>
  <cp:lastModifiedBy>Jiajie Liu</cp:lastModifiedBy>
  <cp:revision>9</cp:revision>
  <dcterms:created xsi:type="dcterms:W3CDTF">2018-11-18T11:55:21Z</dcterms:created>
  <dcterms:modified xsi:type="dcterms:W3CDTF">2020-08-12T12:37:11Z</dcterms:modified>
</cp:coreProperties>
</file>