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80" r:id="rId3"/>
    <p:sldId id="259" r:id="rId4"/>
    <p:sldId id="281" r:id="rId5"/>
    <p:sldId id="282" r:id="rId6"/>
    <p:sldId id="260" r:id="rId7"/>
    <p:sldId id="261" r:id="rId8"/>
    <p:sldId id="268" r:id="rId9"/>
    <p:sldId id="265" r:id="rId10"/>
    <p:sldId id="269" r:id="rId11"/>
    <p:sldId id="283" r:id="rId12"/>
    <p:sldId id="277" r:id="rId13"/>
    <p:sldId id="275" r:id="rId14"/>
    <p:sldId id="276" r:id="rId15"/>
    <p:sldId id="278" r:id="rId16"/>
    <p:sldId id="270" r:id="rId17"/>
    <p:sldId id="271" r:id="rId18"/>
    <p:sldId id="279" r:id="rId19"/>
    <p:sldId id="287" r:id="rId20"/>
    <p:sldId id="26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36" autoAdjust="0"/>
    <p:restoredTop sz="73734" autoAdjust="0"/>
  </p:normalViewPr>
  <p:slideViewPr>
    <p:cSldViewPr>
      <p:cViewPr varScale="1">
        <p:scale>
          <a:sx n="79" d="100"/>
          <a:sy n="79" d="100"/>
        </p:scale>
        <p:origin x="-187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_rels/data5.xml.rels><?xml version="1.0" encoding="UTF-8" standalone="yes"?>
<Relationships xmlns="http://schemas.openxmlformats.org/package/2006/relationships"><Relationship Id="rId1" Type="http://schemas.openxmlformats.org/officeDocument/2006/relationships/image" Target="../media/image1.png"/></Relationships>
</file>

<file path=ppt/diagrams/_rels/data6.xml.rels><?xml version="1.0" encoding="UTF-8" standalone="yes"?>
<Relationships xmlns="http://schemas.openxmlformats.org/package/2006/relationships"><Relationship Id="rId1" Type="http://schemas.openxmlformats.org/officeDocument/2006/relationships/image" Target="../media/image2.png"/></Relationships>
</file>

<file path=ppt/diagrams/_rels/data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iagrams/_rels/drawing5.xml.rels><?xml version="1.0" encoding="UTF-8" standalone="yes"?>
<Relationships xmlns="http://schemas.openxmlformats.org/package/2006/relationships"><Relationship Id="rId1" Type="http://schemas.openxmlformats.org/officeDocument/2006/relationships/image" Target="../media/image1.png"/></Relationships>
</file>

<file path=ppt/diagrams/_rels/drawing6.xml.rels><?xml version="1.0" encoding="UTF-8" standalone="yes"?>
<Relationships xmlns="http://schemas.openxmlformats.org/package/2006/relationships"><Relationship Id="rId1" Type="http://schemas.openxmlformats.org/officeDocument/2006/relationships/image" Target="../media/image2.png"/></Relationships>
</file>

<file path=ppt/diagrams/_rels/drawing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7B6666-FDE7-468B-9148-F5A019EEA659}" type="doc">
      <dgm:prSet loTypeId="urn:microsoft.com/office/officeart/2005/8/layout/chart3" loCatId="relationship" qsTypeId="urn:microsoft.com/office/officeart/2005/8/quickstyle/simple1" qsCatId="simple" csTypeId="urn:microsoft.com/office/officeart/2005/8/colors/colorful4" csCatId="colorful" phldr="1"/>
      <dgm:spPr/>
      <dgm:t>
        <a:bodyPr/>
        <a:lstStyle/>
        <a:p>
          <a:endParaRPr lang="en-AU"/>
        </a:p>
      </dgm:t>
    </dgm:pt>
    <dgm:pt modelId="{9EBDF1A0-3174-4205-BD0A-9F7C5ED95065}">
      <dgm:prSet/>
      <dgm:spPr/>
      <dgm:t>
        <a:bodyPr/>
        <a:lstStyle/>
        <a:p>
          <a:pPr rtl="0"/>
          <a:r>
            <a:rPr lang="en-AU" dirty="0" smtClean="0"/>
            <a:t>Main Campus</a:t>
          </a:r>
          <a:endParaRPr lang="en-AU" dirty="0"/>
        </a:p>
      </dgm:t>
    </dgm:pt>
    <dgm:pt modelId="{145766F1-FC1E-4D39-A7F9-736A74810B81}" type="parTrans" cxnId="{9979EC5E-5CDB-4996-B233-FC6A2AACDAB1}">
      <dgm:prSet/>
      <dgm:spPr/>
      <dgm:t>
        <a:bodyPr/>
        <a:lstStyle/>
        <a:p>
          <a:endParaRPr lang="en-AU"/>
        </a:p>
      </dgm:t>
    </dgm:pt>
    <dgm:pt modelId="{BDD1AF73-CC08-4444-BE5A-DEA5AA8AB8E8}" type="sibTrans" cxnId="{9979EC5E-5CDB-4996-B233-FC6A2AACDAB1}">
      <dgm:prSet/>
      <dgm:spPr/>
      <dgm:t>
        <a:bodyPr/>
        <a:lstStyle/>
        <a:p>
          <a:endParaRPr lang="en-AU"/>
        </a:p>
      </dgm:t>
    </dgm:pt>
    <dgm:pt modelId="{013DBEF8-CB25-4726-8142-0BD6499E3AD8}">
      <dgm:prSet/>
      <dgm:spPr/>
      <dgm:t>
        <a:bodyPr/>
        <a:lstStyle/>
        <a:p>
          <a:pPr rtl="0"/>
          <a:r>
            <a:rPr lang="en-AU" dirty="0" smtClean="0"/>
            <a:t>F2f contact</a:t>
          </a:r>
          <a:endParaRPr lang="en-AU" dirty="0"/>
        </a:p>
      </dgm:t>
    </dgm:pt>
    <dgm:pt modelId="{9D4A427F-47C3-4BAE-8AED-8F5FAA67F98C}" type="parTrans" cxnId="{9531DF9E-44D5-4C52-A6A5-C4B9DE5C5FBA}">
      <dgm:prSet/>
      <dgm:spPr/>
      <dgm:t>
        <a:bodyPr/>
        <a:lstStyle/>
        <a:p>
          <a:endParaRPr lang="en-AU"/>
        </a:p>
      </dgm:t>
    </dgm:pt>
    <dgm:pt modelId="{49A5BB11-3C21-497A-97E9-B9657223E8C1}" type="sibTrans" cxnId="{9531DF9E-44D5-4C52-A6A5-C4B9DE5C5FBA}">
      <dgm:prSet/>
      <dgm:spPr/>
      <dgm:t>
        <a:bodyPr/>
        <a:lstStyle/>
        <a:p>
          <a:endParaRPr lang="en-AU"/>
        </a:p>
      </dgm:t>
    </dgm:pt>
    <dgm:pt modelId="{A4A1AAFA-BAE0-4270-8527-85984E1E8544}">
      <dgm:prSet/>
      <dgm:spPr/>
      <dgm:t>
        <a:bodyPr/>
        <a:lstStyle/>
        <a:p>
          <a:pPr rtl="0"/>
          <a:r>
            <a:rPr lang="en-AU" dirty="0" smtClean="0"/>
            <a:t>Regional Campus</a:t>
          </a:r>
          <a:endParaRPr lang="en-AU" dirty="0"/>
        </a:p>
      </dgm:t>
    </dgm:pt>
    <dgm:pt modelId="{F0B02223-116D-4FBF-BA0C-AE42B87F3BF6}" type="parTrans" cxnId="{072695E5-1D44-499B-A8B1-B6A43BE69896}">
      <dgm:prSet/>
      <dgm:spPr/>
      <dgm:t>
        <a:bodyPr/>
        <a:lstStyle/>
        <a:p>
          <a:endParaRPr lang="en-AU"/>
        </a:p>
      </dgm:t>
    </dgm:pt>
    <dgm:pt modelId="{C4E0E217-F651-4582-A61B-AA1DCD180CE4}" type="sibTrans" cxnId="{072695E5-1D44-499B-A8B1-B6A43BE69896}">
      <dgm:prSet/>
      <dgm:spPr/>
      <dgm:t>
        <a:bodyPr/>
        <a:lstStyle/>
        <a:p>
          <a:endParaRPr lang="en-AU"/>
        </a:p>
      </dgm:t>
    </dgm:pt>
    <dgm:pt modelId="{3508D0F4-A4D5-4E9A-A512-532ED4E96F0E}">
      <dgm:prSet/>
      <dgm:spPr/>
      <dgm:t>
        <a:bodyPr/>
        <a:lstStyle/>
        <a:p>
          <a:pPr rtl="0"/>
          <a:r>
            <a:rPr lang="en-AU" dirty="0" smtClean="0"/>
            <a:t>F2f contact</a:t>
          </a:r>
          <a:endParaRPr lang="en-AU" dirty="0"/>
        </a:p>
      </dgm:t>
    </dgm:pt>
    <dgm:pt modelId="{E7A4BD71-5C69-442A-B030-E6B8FC7852B4}" type="parTrans" cxnId="{82B0F08C-B6B5-4E39-87ED-FAF58E104981}">
      <dgm:prSet/>
      <dgm:spPr/>
      <dgm:t>
        <a:bodyPr/>
        <a:lstStyle/>
        <a:p>
          <a:endParaRPr lang="en-AU"/>
        </a:p>
      </dgm:t>
    </dgm:pt>
    <dgm:pt modelId="{451FF96D-1194-416D-AFC2-C1390B56E5E4}" type="sibTrans" cxnId="{82B0F08C-B6B5-4E39-87ED-FAF58E104981}">
      <dgm:prSet/>
      <dgm:spPr/>
      <dgm:t>
        <a:bodyPr/>
        <a:lstStyle/>
        <a:p>
          <a:endParaRPr lang="en-AU"/>
        </a:p>
      </dgm:t>
    </dgm:pt>
    <dgm:pt modelId="{45FD4705-C04E-44A2-8C3C-206F6C296FE6}">
      <dgm:prSet/>
      <dgm:spPr/>
      <dgm:t>
        <a:bodyPr/>
        <a:lstStyle/>
        <a:p>
          <a:pPr rtl="0"/>
          <a:r>
            <a:rPr lang="en-AU" dirty="0" smtClean="0"/>
            <a:t>External</a:t>
          </a:r>
          <a:endParaRPr lang="en-AU" dirty="0"/>
        </a:p>
      </dgm:t>
    </dgm:pt>
    <dgm:pt modelId="{726030E2-F3A8-4D02-B868-387289C90A5F}" type="parTrans" cxnId="{042A5A41-3995-4C03-85E9-BA92DC4998AD}">
      <dgm:prSet/>
      <dgm:spPr/>
      <dgm:t>
        <a:bodyPr/>
        <a:lstStyle/>
        <a:p>
          <a:endParaRPr lang="en-AU"/>
        </a:p>
      </dgm:t>
    </dgm:pt>
    <dgm:pt modelId="{F58827CC-6CEC-4624-BADE-16F4658062AB}" type="sibTrans" cxnId="{042A5A41-3995-4C03-85E9-BA92DC4998AD}">
      <dgm:prSet/>
      <dgm:spPr/>
      <dgm:t>
        <a:bodyPr/>
        <a:lstStyle/>
        <a:p>
          <a:endParaRPr lang="en-AU"/>
        </a:p>
      </dgm:t>
    </dgm:pt>
    <dgm:pt modelId="{DF97CF58-9762-439C-930D-7E127EBF81FE}">
      <dgm:prSet/>
      <dgm:spPr/>
      <dgm:t>
        <a:bodyPr/>
        <a:lstStyle/>
        <a:p>
          <a:pPr rtl="0"/>
          <a:r>
            <a:rPr lang="en-AU" dirty="0" smtClean="0"/>
            <a:t>Distance education</a:t>
          </a:r>
          <a:endParaRPr lang="en-AU" dirty="0"/>
        </a:p>
      </dgm:t>
    </dgm:pt>
    <dgm:pt modelId="{3E0E0B82-4148-441C-B546-D05CDB58084F}" type="parTrans" cxnId="{53F2A323-D994-4932-BD07-0D5F8705D31E}">
      <dgm:prSet/>
      <dgm:spPr/>
      <dgm:t>
        <a:bodyPr/>
        <a:lstStyle/>
        <a:p>
          <a:endParaRPr lang="en-AU"/>
        </a:p>
      </dgm:t>
    </dgm:pt>
    <dgm:pt modelId="{DBADE157-E59F-42B7-8D48-BE753885D958}" type="sibTrans" cxnId="{53F2A323-D994-4932-BD07-0D5F8705D31E}">
      <dgm:prSet/>
      <dgm:spPr/>
      <dgm:t>
        <a:bodyPr/>
        <a:lstStyle/>
        <a:p>
          <a:endParaRPr lang="en-AU"/>
        </a:p>
      </dgm:t>
    </dgm:pt>
    <dgm:pt modelId="{8B5AAB6F-5D7F-4F23-BCFC-9E8F40E82F8C}">
      <dgm:prSet/>
      <dgm:spPr/>
      <dgm:t>
        <a:bodyPr/>
        <a:lstStyle/>
        <a:p>
          <a:pPr rtl="0"/>
          <a:r>
            <a:rPr lang="en-AU" dirty="0" smtClean="0"/>
            <a:t>Course coordinators, primary academics</a:t>
          </a:r>
          <a:endParaRPr lang="en-AU" dirty="0"/>
        </a:p>
      </dgm:t>
    </dgm:pt>
    <dgm:pt modelId="{68818029-F0D8-4FDB-ABFF-3DA620E1F43C}" type="parTrans" cxnId="{31407C73-6469-4C72-AC67-B513128F8726}">
      <dgm:prSet/>
      <dgm:spPr/>
      <dgm:t>
        <a:bodyPr/>
        <a:lstStyle/>
        <a:p>
          <a:endParaRPr lang="en-AU"/>
        </a:p>
      </dgm:t>
    </dgm:pt>
    <dgm:pt modelId="{7DC41046-B794-40F2-B399-2A96B78C8A9C}" type="sibTrans" cxnId="{31407C73-6469-4C72-AC67-B513128F8726}">
      <dgm:prSet/>
      <dgm:spPr/>
      <dgm:t>
        <a:bodyPr/>
        <a:lstStyle/>
        <a:p>
          <a:endParaRPr lang="en-AU"/>
        </a:p>
      </dgm:t>
    </dgm:pt>
    <dgm:pt modelId="{08EEC65D-BA58-4576-A1E9-1CB6FF2F1956}">
      <dgm:prSet/>
      <dgm:spPr/>
      <dgm:t>
        <a:bodyPr/>
        <a:lstStyle/>
        <a:p>
          <a:pPr rtl="0"/>
          <a:r>
            <a:rPr lang="en-AU" dirty="0" smtClean="0"/>
            <a:t>Secondary academics, adjunct faculty</a:t>
          </a:r>
          <a:endParaRPr lang="en-AU" dirty="0"/>
        </a:p>
      </dgm:t>
    </dgm:pt>
    <dgm:pt modelId="{7CD7CD68-08DD-4FE6-A8D8-5D0FBA08A0CC}" type="parTrans" cxnId="{7321E051-F230-4F1D-A806-9F8F1CA2DFDC}">
      <dgm:prSet/>
      <dgm:spPr/>
      <dgm:t>
        <a:bodyPr/>
        <a:lstStyle/>
        <a:p>
          <a:endParaRPr lang="en-AU"/>
        </a:p>
      </dgm:t>
    </dgm:pt>
    <dgm:pt modelId="{EE5666FA-7A70-4597-90C6-2CA34AB7BF62}" type="sibTrans" cxnId="{7321E051-F230-4F1D-A806-9F8F1CA2DFDC}">
      <dgm:prSet/>
      <dgm:spPr/>
      <dgm:t>
        <a:bodyPr/>
        <a:lstStyle/>
        <a:p>
          <a:endParaRPr lang="en-AU"/>
        </a:p>
      </dgm:t>
    </dgm:pt>
    <dgm:pt modelId="{BCA28395-43B4-4628-9E30-107EB42611EF}">
      <dgm:prSet/>
      <dgm:spPr/>
      <dgm:t>
        <a:bodyPr/>
        <a:lstStyle/>
        <a:p>
          <a:pPr rtl="0"/>
          <a:r>
            <a:rPr lang="en-AU" dirty="0" smtClean="0"/>
            <a:t>Technology-enhanced correspondence model</a:t>
          </a:r>
          <a:endParaRPr lang="en-AU" dirty="0"/>
        </a:p>
      </dgm:t>
    </dgm:pt>
    <dgm:pt modelId="{9B573FF2-5FEB-40D3-A40A-C6D18599558F}" type="parTrans" cxnId="{61073D55-82F4-4ED1-986F-A6244C2E99CC}">
      <dgm:prSet/>
      <dgm:spPr/>
      <dgm:t>
        <a:bodyPr/>
        <a:lstStyle/>
        <a:p>
          <a:endParaRPr lang="en-AU"/>
        </a:p>
      </dgm:t>
    </dgm:pt>
    <dgm:pt modelId="{147FB0AF-741E-4722-BF6C-A021D0EB1F41}" type="sibTrans" cxnId="{61073D55-82F4-4ED1-986F-A6244C2E99CC}">
      <dgm:prSet/>
      <dgm:spPr/>
      <dgm:t>
        <a:bodyPr/>
        <a:lstStyle/>
        <a:p>
          <a:endParaRPr lang="en-AU"/>
        </a:p>
      </dgm:t>
    </dgm:pt>
    <dgm:pt modelId="{C82FD62A-B9E3-4219-B958-8B984C439351}">
      <dgm:prSet/>
      <dgm:spPr/>
      <dgm:t>
        <a:bodyPr/>
        <a:lstStyle/>
        <a:p>
          <a:pPr rtl="0"/>
          <a:r>
            <a:rPr lang="en-AU" dirty="0" smtClean="0"/>
            <a:t>Some online interaction</a:t>
          </a:r>
          <a:endParaRPr lang="en-AU" dirty="0"/>
        </a:p>
      </dgm:t>
    </dgm:pt>
    <dgm:pt modelId="{AB483672-140D-433C-B44B-09EB1D23DE7F}" type="parTrans" cxnId="{14F7EC8E-D67F-4FC5-A15C-2EA7BE1C39BB}">
      <dgm:prSet/>
      <dgm:spPr/>
      <dgm:t>
        <a:bodyPr/>
        <a:lstStyle/>
        <a:p>
          <a:endParaRPr lang="en-AU"/>
        </a:p>
      </dgm:t>
    </dgm:pt>
    <dgm:pt modelId="{1440AF28-736D-44C6-983B-827E562BF51C}" type="sibTrans" cxnId="{14F7EC8E-D67F-4FC5-A15C-2EA7BE1C39BB}">
      <dgm:prSet/>
      <dgm:spPr/>
      <dgm:t>
        <a:bodyPr/>
        <a:lstStyle/>
        <a:p>
          <a:endParaRPr lang="en-AU"/>
        </a:p>
      </dgm:t>
    </dgm:pt>
    <dgm:pt modelId="{FEE1D42B-6226-4F11-8AC4-F78F9C738564}" type="pres">
      <dgm:prSet presAssocID="{017B6666-FDE7-468B-9148-F5A019EEA659}" presName="compositeShape" presStyleCnt="0">
        <dgm:presLayoutVars>
          <dgm:chMax val="7"/>
          <dgm:dir/>
          <dgm:resizeHandles val="exact"/>
        </dgm:presLayoutVars>
      </dgm:prSet>
      <dgm:spPr/>
      <dgm:t>
        <a:bodyPr/>
        <a:lstStyle/>
        <a:p>
          <a:endParaRPr lang="en-AU"/>
        </a:p>
      </dgm:t>
    </dgm:pt>
    <dgm:pt modelId="{D6572565-CAE1-4859-B276-ABC3F52FE7F6}" type="pres">
      <dgm:prSet presAssocID="{017B6666-FDE7-468B-9148-F5A019EEA659}" presName="wedge1" presStyleLbl="node1" presStyleIdx="0" presStyleCnt="3" custLinFactNeighborX="-4365" custLinFactNeighborY="2322"/>
      <dgm:spPr/>
      <dgm:t>
        <a:bodyPr/>
        <a:lstStyle/>
        <a:p>
          <a:endParaRPr lang="en-AU"/>
        </a:p>
      </dgm:t>
    </dgm:pt>
    <dgm:pt modelId="{0B97A119-5F03-4E17-ACE7-2EB2153EA5E6}" type="pres">
      <dgm:prSet presAssocID="{017B6666-FDE7-468B-9148-F5A019EEA659}" presName="wedge1Tx" presStyleLbl="node1" presStyleIdx="0" presStyleCnt="3">
        <dgm:presLayoutVars>
          <dgm:chMax val="0"/>
          <dgm:chPref val="0"/>
          <dgm:bulletEnabled val="1"/>
        </dgm:presLayoutVars>
      </dgm:prSet>
      <dgm:spPr/>
      <dgm:t>
        <a:bodyPr/>
        <a:lstStyle/>
        <a:p>
          <a:endParaRPr lang="en-AU"/>
        </a:p>
      </dgm:t>
    </dgm:pt>
    <dgm:pt modelId="{DADFA1B1-26D8-4FD4-8C45-0DAEB9B4BE65}" type="pres">
      <dgm:prSet presAssocID="{017B6666-FDE7-468B-9148-F5A019EEA659}" presName="wedge2" presStyleLbl="node1" presStyleIdx="1" presStyleCnt="3"/>
      <dgm:spPr/>
      <dgm:t>
        <a:bodyPr/>
        <a:lstStyle/>
        <a:p>
          <a:endParaRPr lang="en-AU"/>
        </a:p>
      </dgm:t>
    </dgm:pt>
    <dgm:pt modelId="{E97764B7-81F9-4CB4-A130-6A0A27F78B10}" type="pres">
      <dgm:prSet presAssocID="{017B6666-FDE7-468B-9148-F5A019EEA659}" presName="wedge2Tx" presStyleLbl="node1" presStyleIdx="1" presStyleCnt="3">
        <dgm:presLayoutVars>
          <dgm:chMax val="0"/>
          <dgm:chPref val="0"/>
          <dgm:bulletEnabled val="1"/>
        </dgm:presLayoutVars>
      </dgm:prSet>
      <dgm:spPr/>
      <dgm:t>
        <a:bodyPr/>
        <a:lstStyle/>
        <a:p>
          <a:endParaRPr lang="en-AU"/>
        </a:p>
      </dgm:t>
    </dgm:pt>
    <dgm:pt modelId="{D85BA0C4-DE7D-4215-9F22-E81149538ABF}" type="pres">
      <dgm:prSet presAssocID="{017B6666-FDE7-468B-9148-F5A019EEA659}" presName="wedge3" presStyleLbl="node1" presStyleIdx="2" presStyleCnt="3" custLinFactNeighborX="-690" custLinFactNeighborY="-654"/>
      <dgm:spPr/>
      <dgm:t>
        <a:bodyPr/>
        <a:lstStyle/>
        <a:p>
          <a:endParaRPr lang="en-AU"/>
        </a:p>
      </dgm:t>
    </dgm:pt>
    <dgm:pt modelId="{1C387379-16EF-4506-86A2-E2FFCE164294}" type="pres">
      <dgm:prSet presAssocID="{017B6666-FDE7-468B-9148-F5A019EEA659}" presName="wedge3Tx" presStyleLbl="node1" presStyleIdx="2" presStyleCnt="3">
        <dgm:presLayoutVars>
          <dgm:chMax val="0"/>
          <dgm:chPref val="0"/>
          <dgm:bulletEnabled val="1"/>
        </dgm:presLayoutVars>
      </dgm:prSet>
      <dgm:spPr/>
      <dgm:t>
        <a:bodyPr/>
        <a:lstStyle/>
        <a:p>
          <a:endParaRPr lang="en-AU"/>
        </a:p>
      </dgm:t>
    </dgm:pt>
  </dgm:ptLst>
  <dgm:cxnLst>
    <dgm:cxn modelId="{212E67A0-FBE6-4B7A-8251-839EB233580C}" type="presOf" srcId="{8B5AAB6F-5D7F-4F23-BCFC-9E8F40E82F8C}" destId="{D6572565-CAE1-4859-B276-ABC3F52FE7F6}" srcOrd="0" destOrd="2" presId="urn:microsoft.com/office/officeart/2005/8/layout/chart3"/>
    <dgm:cxn modelId="{B595121C-72C0-4F47-AF11-BA54C25BEB10}" type="presOf" srcId="{C82FD62A-B9E3-4219-B958-8B984C439351}" destId="{D85BA0C4-DE7D-4215-9F22-E81149538ABF}" srcOrd="0" destOrd="3" presId="urn:microsoft.com/office/officeart/2005/8/layout/chart3"/>
    <dgm:cxn modelId="{168BB1B5-3F13-4324-B919-9696BF6B57F4}" type="presOf" srcId="{DF97CF58-9762-439C-930D-7E127EBF81FE}" destId="{D85BA0C4-DE7D-4215-9F22-E81149538ABF}" srcOrd="0" destOrd="1" presId="urn:microsoft.com/office/officeart/2005/8/layout/chart3"/>
    <dgm:cxn modelId="{D3BCDCEA-BA45-4E6F-9EEA-D7004A710316}" type="presOf" srcId="{BCA28395-43B4-4628-9E30-107EB42611EF}" destId="{1C387379-16EF-4506-86A2-E2FFCE164294}" srcOrd="1" destOrd="2" presId="urn:microsoft.com/office/officeart/2005/8/layout/chart3"/>
    <dgm:cxn modelId="{53F2A323-D994-4932-BD07-0D5F8705D31E}" srcId="{45FD4705-C04E-44A2-8C3C-206F6C296FE6}" destId="{DF97CF58-9762-439C-930D-7E127EBF81FE}" srcOrd="0" destOrd="0" parTransId="{3E0E0B82-4148-441C-B546-D05CDB58084F}" sibTransId="{DBADE157-E59F-42B7-8D48-BE753885D958}"/>
    <dgm:cxn modelId="{9829AEE2-25C5-488A-A2FE-5B72EA6B946D}" type="presOf" srcId="{013DBEF8-CB25-4726-8142-0BD6499E3AD8}" destId="{D6572565-CAE1-4859-B276-ABC3F52FE7F6}" srcOrd="0" destOrd="1" presId="urn:microsoft.com/office/officeart/2005/8/layout/chart3"/>
    <dgm:cxn modelId="{31407C73-6469-4C72-AC67-B513128F8726}" srcId="{9EBDF1A0-3174-4205-BD0A-9F7C5ED95065}" destId="{8B5AAB6F-5D7F-4F23-BCFC-9E8F40E82F8C}" srcOrd="1" destOrd="0" parTransId="{68818029-F0D8-4FDB-ABFF-3DA620E1F43C}" sibTransId="{7DC41046-B794-40F2-B399-2A96B78C8A9C}"/>
    <dgm:cxn modelId="{14F7EC8E-D67F-4FC5-A15C-2EA7BE1C39BB}" srcId="{45FD4705-C04E-44A2-8C3C-206F6C296FE6}" destId="{C82FD62A-B9E3-4219-B958-8B984C439351}" srcOrd="2" destOrd="0" parTransId="{AB483672-140D-433C-B44B-09EB1D23DE7F}" sibTransId="{1440AF28-736D-44C6-983B-827E562BF51C}"/>
    <dgm:cxn modelId="{AB113626-CF36-495C-A978-E897D89557E4}" type="presOf" srcId="{08EEC65D-BA58-4576-A1E9-1CB6FF2F1956}" destId="{E97764B7-81F9-4CB4-A130-6A0A27F78B10}" srcOrd="1" destOrd="2" presId="urn:microsoft.com/office/officeart/2005/8/layout/chart3"/>
    <dgm:cxn modelId="{E8473FD6-441C-4BAF-B710-4598F0A30F2D}" type="presOf" srcId="{45FD4705-C04E-44A2-8C3C-206F6C296FE6}" destId="{1C387379-16EF-4506-86A2-E2FFCE164294}" srcOrd="1" destOrd="0" presId="urn:microsoft.com/office/officeart/2005/8/layout/chart3"/>
    <dgm:cxn modelId="{072695E5-1D44-499B-A8B1-B6A43BE69896}" srcId="{017B6666-FDE7-468B-9148-F5A019EEA659}" destId="{A4A1AAFA-BAE0-4270-8527-85984E1E8544}" srcOrd="1" destOrd="0" parTransId="{F0B02223-116D-4FBF-BA0C-AE42B87F3BF6}" sibTransId="{C4E0E217-F651-4582-A61B-AA1DCD180CE4}"/>
    <dgm:cxn modelId="{11E0F5E6-C65C-480A-AB25-1D76C020749F}" type="presOf" srcId="{A4A1AAFA-BAE0-4270-8527-85984E1E8544}" destId="{DADFA1B1-26D8-4FD4-8C45-0DAEB9B4BE65}" srcOrd="0" destOrd="0" presId="urn:microsoft.com/office/officeart/2005/8/layout/chart3"/>
    <dgm:cxn modelId="{3BF2F8C0-D520-48AE-8EB4-919BDF2319C4}" type="presOf" srcId="{9EBDF1A0-3174-4205-BD0A-9F7C5ED95065}" destId="{D6572565-CAE1-4859-B276-ABC3F52FE7F6}" srcOrd="0" destOrd="0" presId="urn:microsoft.com/office/officeart/2005/8/layout/chart3"/>
    <dgm:cxn modelId="{042A5A41-3995-4C03-85E9-BA92DC4998AD}" srcId="{017B6666-FDE7-468B-9148-F5A019EEA659}" destId="{45FD4705-C04E-44A2-8C3C-206F6C296FE6}" srcOrd="2" destOrd="0" parTransId="{726030E2-F3A8-4D02-B868-387289C90A5F}" sibTransId="{F58827CC-6CEC-4624-BADE-16F4658062AB}"/>
    <dgm:cxn modelId="{5FA01EA2-8B7A-4EDF-B173-75F133E5B66B}" type="presOf" srcId="{08EEC65D-BA58-4576-A1E9-1CB6FF2F1956}" destId="{DADFA1B1-26D8-4FD4-8C45-0DAEB9B4BE65}" srcOrd="0" destOrd="2" presId="urn:microsoft.com/office/officeart/2005/8/layout/chart3"/>
    <dgm:cxn modelId="{330493A7-C9A0-47DA-B1FE-181857F5B2B4}" type="presOf" srcId="{3508D0F4-A4D5-4E9A-A512-532ED4E96F0E}" destId="{E97764B7-81F9-4CB4-A130-6A0A27F78B10}" srcOrd="1" destOrd="1" presId="urn:microsoft.com/office/officeart/2005/8/layout/chart3"/>
    <dgm:cxn modelId="{96525EFB-812D-4831-A24C-E38C42129CC3}" type="presOf" srcId="{45FD4705-C04E-44A2-8C3C-206F6C296FE6}" destId="{D85BA0C4-DE7D-4215-9F22-E81149538ABF}" srcOrd="0" destOrd="0" presId="urn:microsoft.com/office/officeart/2005/8/layout/chart3"/>
    <dgm:cxn modelId="{9979EC5E-5CDB-4996-B233-FC6A2AACDAB1}" srcId="{017B6666-FDE7-468B-9148-F5A019EEA659}" destId="{9EBDF1A0-3174-4205-BD0A-9F7C5ED95065}" srcOrd="0" destOrd="0" parTransId="{145766F1-FC1E-4D39-A7F9-736A74810B81}" sibTransId="{BDD1AF73-CC08-4444-BE5A-DEA5AA8AB8E8}"/>
    <dgm:cxn modelId="{C7DA2374-D151-4762-8E65-883DF42BEA42}" type="presOf" srcId="{A4A1AAFA-BAE0-4270-8527-85984E1E8544}" destId="{E97764B7-81F9-4CB4-A130-6A0A27F78B10}" srcOrd="1" destOrd="0" presId="urn:microsoft.com/office/officeart/2005/8/layout/chart3"/>
    <dgm:cxn modelId="{56624A2D-F53C-4DFA-BCC7-49EBB1F5F00E}" type="presOf" srcId="{DF97CF58-9762-439C-930D-7E127EBF81FE}" destId="{1C387379-16EF-4506-86A2-E2FFCE164294}" srcOrd="1" destOrd="1" presId="urn:microsoft.com/office/officeart/2005/8/layout/chart3"/>
    <dgm:cxn modelId="{DFB46B43-D98B-444D-9032-843D4ADB8301}" type="presOf" srcId="{BCA28395-43B4-4628-9E30-107EB42611EF}" destId="{D85BA0C4-DE7D-4215-9F22-E81149538ABF}" srcOrd="0" destOrd="2" presId="urn:microsoft.com/office/officeart/2005/8/layout/chart3"/>
    <dgm:cxn modelId="{3706CF83-398D-4226-A1E2-9D12C87FDC5F}" type="presOf" srcId="{9EBDF1A0-3174-4205-BD0A-9F7C5ED95065}" destId="{0B97A119-5F03-4E17-ACE7-2EB2153EA5E6}" srcOrd="1" destOrd="0" presId="urn:microsoft.com/office/officeart/2005/8/layout/chart3"/>
    <dgm:cxn modelId="{79EEE491-069F-45C0-B7C6-2893E00D69A4}" type="presOf" srcId="{3508D0F4-A4D5-4E9A-A512-532ED4E96F0E}" destId="{DADFA1B1-26D8-4FD4-8C45-0DAEB9B4BE65}" srcOrd="0" destOrd="1" presId="urn:microsoft.com/office/officeart/2005/8/layout/chart3"/>
    <dgm:cxn modelId="{61073D55-82F4-4ED1-986F-A6244C2E99CC}" srcId="{45FD4705-C04E-44A2-8C3C-206F6C296FE6}" destId="{BCA28395-43B4-4628-9E30-107EB42611EF}" srcOrd="1" destOrd="0" parTransId="{9B573FF2-5FEB-40D3-A40A-C6D18599558F}" sibTransId="{147FB0AF-741E-4722-BF6C-A021D0EB1F41}"/>
    <dgm:cxn modelId="{25528A72-AD8A-4D91-A078-41A325063BB6}" type="presOf" srcId="{8B5AAB6F-5D7F-4F23-BCFC-9E8F40E82F8C}" destId="{0B97A119-5F03-4E17-ACE7-2EB2153EA5E6}" srcOrd="1" destOrd="2" presId="urn:microsoft.com/office/officeart/2005/8/layout/chart3"/>
    <dgm:cxn modelId="{83E4E2E3-9735-40E2-9B4C-0A189B5F1907}" type="presOf" srcId="{013DBEF8-CB25-4726-8142-0BD6499E3AD8}" destId="{0B97A119-5F03-4E17-ACE7-2EB2153EA5E6}" srcOrd="1" destOrd="1" presId="urn:microsoft.com/office/officeart/2005/8/layout/chart3"/>
    <dgm:cxn modelId="{9531DF9E-44D5-4C52-A6A5-C4B9DE5C5FBA}" srcId="{9EBDF1A0-3174-4205-BD0A-9F7C5ED95065}" destId="{013DBEF8-CB25-4726-8142-0BD6499E3AD8}" srcOrd="0" destOrd="0" parTransId="{9D4A427F-47C3-4BAE-8AED-8F5FAA67F98C}" sibTransId="{49A5BB11-3C21-497A-97E9-B9657223E8C1}"/>
    <dgm:cxn modelId="{7CCE53C8-B569-452A-81C3-D23383B0DD3B}" type="presOf" srcId="{017B6666-FDE7-468B-9148-F5A019EEA659}" destId="{FEE1D42B-6226-4F11-8AC4-F78F9C738564}" srcOrd="0" destOrd="0" presId="urn:microsoft.com/office/officeart/2005/8/layout/chart3"/>
    <dgm:cxn modelId="{82B0F08C-B6B5-4E39-87ED-FAF58E104981}" srcId="{A4A1AAFA-BAE0-4270-8527-85984E1E8544}" destId="{3508D0F4-A4D5-4E9A-A512-532ED4E96F0E}" srcOrd="0" destOrd="0" parTransId="{E7A4BD71-5C69-442A-B030-E6B8FC7852B4}" sibTransId="{451FF96D-1194-416D-AFC2-C1390B56E5E4}"/>
    <dgm:cxn modelId="{BDEC10EA-277B-4C51-93EE-85D404CF2060}" type="presOf" srcId="{C82FD62A-B9E3-4219-B958-8B984C439351}" destId="{1C387379-16EF-4506-86A2-E2FFCE164294}" srcOrd="1" destOrd="3" presId="urn:microsoft.com/office/officeart/2005/8/layout/chart3"/>
    <dgm:cxn modelId="{7321E051-F230-4F1D-A806-9F8F1CA2DFDC}" srcId="{A4A1AAFA-BAE0-4270-8527-85984E1E8544}" destId="{08EEC65D-BA58-4576-A1E9-1CB6FF2F1956}" srcOrd="1" destOrd="0" parTransId="{7CD7CD68-08DD-4FE6-A8D8-5D0FBA08A0CC}" sibTransId="{EE5666FA-7A70-4597-90C6-2CA34AB7BF62}"/>
    <dgm:cxn modelId="{6407440E-E531-463C-9CC6-9811912A6D2F}" type="presParOf" srcId="{FEE1D42B-6226-4F11-8AC4-F78F9C738564}" destId="{D6572565-CAE1-4859-B276-ABC3F52FE7F6}" srcOrd="0" destOrd="0" presId="urn:microsoft.com/office/officeart/2005/8/layout/chart3"/>
    <dgm:cxn modelId="{4FED82A2-5627-471F-B813-D8F2F5C94FCE}" type="presParOf" srcId="{FEE1D42B-6226-4F11-8AC4-F78F9C738564}" destId="{0B97A119-5F03-4E17-ACE7-2EB2153EA5E6}" srcOrd="1" destOrd="0" presId="urn:microsoft.com/office/officeart/2005/8/layout/chart3"/>
    <dgm:cxn modelId="{265D4127-D651-4ABA-8D10-A7B95EE0E16F}" type="presParOf" srcId="{FEE1D42B-6226-4F11-8AC4-F78F9C738564}" destId="{DADFA1B1-26D8-4FD4-8C45-0DAEB9B4BE65}" srcOrd="2" destOrd="0" presId="urn:microsoft.com/office/officeart/2005/8/layout/chart3"/>
    <dgm:cxn modelId="{96475375-CC41-43C0-A3DA-300D66666354}" type="presParOf" srcId="{FEE1D42B-6226-4F11-8AC4-F78F9C738564}" destId="{E97764B7-81F9-4CB4-A130-6A0A27F78B10}" srcOrd="3" destOrd="0" presId="urn:microsoft.com/office/officeart/2005/8/layout/chart3"/>
    <dgm:cxn modelId="{649285E4-8833-45D6-B3F1-7E1D6E7A2192}" type="presParOf" srcId="{FEE1D42B-6226-4F11-8AC4-F78F9C738564}" destId="{D85BA0C4-DE7D-4215-9F22-E81149538ABF}" srcOrd="4" destOrd="0" presId="urn:microsoft.com/office/officeart/2005/8/layout/chart3"/>
    <dgm:cxn modelId="{EB7DF537-A79C-48C9-8CE1-0272F5CF7994}" type="presParOf" srcId="{FEE1D42B-6226-4F11-8AC4-F78F9C738564}" destId="{1C387379-16EF-4506-86A2-E2FFCE164294}" srcOrd="5" destOrd="0" presId="urn:microsoft.com/office/officeart/2005/8/layout/char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7B6666-FDE7-468B-9148-F5A019EEA659}" type="doc">
      <dgm:prSet loTypeId="urn:microsoft.com/office/officeart/2005/8/layout/venn1" loCatId="relationship" qsTypeId="urn:microsoft.com/office/officeart/2005/8/quickstyle/simple1" qsCatId="simple" csTypeId="urn:microsoft.com/office/officeart/2005/8/colors/colorful4" csCatId="colorful" phldr="1"/>
      <dgm:spPr/>
      <dgm:t>
        <a:bodyPr/>
        <a:lstStyle/>
        <a:p>
          <a:endParaRPr lang="en-AU"/>
        </a:p>
      </dgm:t>
    </dgm:pt>
    <dgm:pt modelId="{9EBDF1A0-3174-4205-BD0A-9F7C5ED95065}">
      <dgm:prSet/>
      <dgm:spPr/>
      <dgm:t>
        <a:bodyPr/>
        <a:lstStyle/>
        <a:p>
          <a:pPr rtl="0"/>
          <a:r>
            <a:rPr lang="en-AU" dirty="0" smtClean="0"/>
            <a:t>Main Campus</a:t>
          </a:r>
          <a:endParaRPr lang="en-AU" dirty="0"/>
        </a:p>
      </dgm:t>
    </dgm:pt>
    <dgm:pt modelId="{145766F1-FC1E-4D39-A7F9-736A74810B81}" type="parTrans" cxnId="{9979EC5E-5CDB-4996-B233-FC6A2AACDAB1}">
      <dgm:prSet/>
      <dgm:spPr/>
      <dgm:t>
        <a:bodyPr/>
        <a:lstStyle/>
        <a:p>
          <a:endParaRPr lang="en-AU"/>
        </a:p>
      </dgm:t>
    </dgm:pt>
    <dgm:pt modelId="{BDD1AF73-CC08-4444-BE5A-DEA5AA8AB8E8}" type="sibTrans" cxnId="{9979EC5E-5CDB-4996-B233-FC6A2AACDAB1}">
      <dgm:prSet/>
      <dgm:spPr/>
      <dgm:t>
        <a:bodyPr/>
        <a:lstStyle/>
        <a:p>
          <a:endParaRPr lang="en-AU"/>
        </a:p>
      </dgm:t>
    </dgm:pt>
    <dgm:pt modelId="{013DBEF8-CB25-4726-8142-0BD6499E3AD8}">
      <dgm:prSet/>
      <dgm:spPr/>
      <dgm:t>
        <a:bodyPr/>
        <a:lstStyle/>
        <a:p>
          <a:pPr rtl="0"/>
          <a:r>
            <a:rPr lang="en-AU" dirty="0" smtClean="0"/>
            <a:t>F2f contact (all sessions)</a:t>
          </a:r>
          <a:endParaRPr lang="en-AU" dirty="0"/>
        </a:p>
      </dgm:t>
    </dgm:pt>
    <dgm:pt modelId="{9D4A427F-47C3-4BAE-8AED-8F5FAA67F98C}" type="parTrans" cxnId="{9531DF9E-44D5-4C52-A6A5-C4B9DE5C5FBA}">
      <dgm:prSet/>
      <dgm:spPr/>
      <dgm:t>
        <a:bodyPr/>
        <a:lstStyle/>
        <a:p>
          <a:endParaRPr lang="en-AU"/>
        </a:p>
      </dgm:t>
    </dgm:pt>
    <dgm:pt modelId="{49A5BB11-3C21-497A-97E9-B9657223E8C1}" type="sibTrans" cxnId="{9531DF9E-44D5-4C52-A6A5-C4B9DE5C5FBA}">
      <dgm:prSet/>
      <dgm:spPr/>
      <dgm:t>
        <a:bodyPr/>
        <a:lstStyle/>
        <a:p>
          <a:endParaRPr lang="en-AU"/>
        </a:p>
      </dgm:t>
    </dgm:pt>
    <dgm:pt modelId="{A4A1AAFA-BAE0-4270-8527-85984E1E8544}">
      <dgm:prSet/>
      <dgm:spPr/>
      <dgm:t>
        <a:bodyPr/>
        <a:lstStyle/>
        <a:p>
          <a:pPr rtl="0"/>
          <a:r>
            <a:rPr lang="en-AU" dirty="0" smtClean="0"/>
            <a:t>Regional Campus</a:t>
          </a:r>
          <a:endParaRPr lang="en-AU" dirty="0"/>
        </a:p>
      </dgm:t>
    </dgm:pt>
    <dgm:pt modelId="{F0B02223-116D-4FBF-BA0C-AE42B87F3BF6}" type="parTrans" cxnId="{072695E5-1D44-499B-A8B1-B6A43BE69896}">
      <dgm:prSet/>
      <dgm:spPr/>
      <dgm:t>
        <a:bodyPr/>
        <a:lstStyle/>
        <a:p>
          <a:endParaRPr lang="en-AU"/>
        </a:p>
      </dgm:t>
    </dgm:pt>
    <dgm:pt modelId="{C4E0E217-F651-4582-A61B-AA1DCD180CE4}" type="sibTrans" cxnId="{072695E5-1D44-499B-A8B1-B6A43BE69896}">
      <dgm:prSet/>
      <dgm:spPr/>
      <dgm:t>
        <a:bodyPr/>
        <a:lstStyle/>
        <a:p>
          <a:endParaRPr lang="en-AU"/>
        </a:p>
      </dgm:t>
    </dgm:pt>
    <dgm:pt modelId="{3508D0F4-A4D5-4E9A-A512-532ED4E96F0E}">
      <dgm:prSet/>
      <dgm:spPr/>
      <dgm:t>
        <a:bodyPr/>
        <a:lstStyle/>
        <a:p>
          <a:pPr rtl="0"/>
          <a:r>
            <a:rPr lang="en-AU" dirty="0" smtClean="0"/>
            <a:t>F2f contact (some sessions)</a:t>
          </a:r>
          <a:endParaRPr lang="en-AU" dirty="0"/>
        </a:p>
      </dgm:t>
    </dgm:pt>
    <dgm:pt modelId="{E7A4BD71-5C69-442A-B030-E6B8FC7852B4}" type="parTrans" cxnId="{82B0F08C-B6B5-4E39-87ED-FAF58E104981}">
      <dgm:prSet/>
      <dgm:spPr/>
      <dgm:t>
        <a:bodyPr/>
        <a:lstStyle/>
        <a:p>
          <a:endParaRPr lang="en-AU"/>
        </a:p>
      </dgm:t>
    </dgm:pt>
    <dgm:pt modelId="{451FF96D-1194-416D-AFC2-C1390B56E5E4}" type="sibTrans" cxnId="{82B0F08C-B6B5-4E39-87ED-FAF58E104981}">
      <dgm:prSet/>
      <dgm:spPr/>
      <dgm:t>
        <a:bodyPr/>
        <a:lstStyle/>
        <a:p>
          <a:endParaRPr lang="en-AU"/>
        </a:p>
      </dgm:t>
    </dgm:pt>
    <dgm:pt modelId="{19886DF0-874E-4FA3-9293-B13223B523AA}">
      <dgm:prSet/>
      <dgm:spPr/>
      <dgm:t>
        <a:bodyPr/>
        <a:lstStyle/>
        <a:p>
          <a:pPr rtl="0"/>
          <a:r>
            <a:rPr lang="en-AU" dirty="0" smtClean="0"/>
            <a:t>Online supported DE</a:t>
          </a:r>
          <a:endParaRPr lang="en-AU" dirty="0"/>
        </a:p>
      </dgm:t>
    </dgm:pt>
    <dgm:pt modelId="{6C31C7B5-3BDB-4A52-9319-3FC6E9F4626D}" type="parTrans" cxnId="{83A09E3E-2CB9-46D9-8987-AA1085D85DA7}">
      <dgm:prSet/>
      <dgm:spPr/>
      <dgm:t>
        <a:bodyPr/>
        <a:lstStyle/>
        <a:p>
          <a:endParaRPr lang="en-AU"/>
        </a:p>
      </dgm:t>
    </dgm:pt>
    <dgm:pt modelId="{F8AAFFF0-2B4F-47F7-9755-C3ACA53AA8F1}" type="sibTrans" cxnId="{83A09E3E-2CB9-46D9-8987-AA1085D85DA7}">
      <dgm:prSet/>
      <dgm:spPr/>
      <dgm:t>
        <a:bodyPr/>
        <a:lstStyle/>
        <a:p>
          <a:endParaRPr lang="en-AU"/>
        </a:p>
      </dgm:t>
    </dgm:pt>
    <dgm:pt modelId="{45FD4705-C04E-44A2-8C3C-206F6C296FE6}">
      <dgm:prSet/>
      <dgm:spPr/>
      <dgm:t>
        <a:bodyPr/>
        <a:lstStyle/>
        <a:p>
          <a:pPr rtl="0"/>
          <a:r>
            <a:rPr lang="en-AU" dirty="0" smtClean="0"/>
            <a:t>External</a:t>
          </a:r>
          <a:endParaRPr lang="en-AU" dirty="0"/>
        </a:p>
      </dgm:t>
    </dgm:pt>
    <dgm:pt modelId="{726030E2-F3A8-4D02-B868-387289C90A5F}" type="parTrans" cxnId="{042A5A41-3995-4C03-85E9-BA92DC4998AD}">
      <dgm:prSet/>
      <dgm:spPr/>
      <dgm:t>
        <a:bodyPr/>
        <a:lstStyle/>
        <a:p>
          <a:endParaRPr lang="en-AU"/>
        </a:p>
      </dgm:t>
    </dgm:pt>
    <dgm:pt modelId="{F58827CC-6CEC-4624-BADE-16F4658062AB}" type="sibTrans" cxnId="{042A5A41-3995-4C03-85E9-BA92DC4998AD}">
      <dgm:prSet/>
      <dgm:spPr/>
      <dgm:t>
        <a:bodyPr/>
        <a:lstStyle/>
        <a:p>
          <a:endParaRPr lang="en-AU"/>
        </a:p>
      </dgm:t>
    </dgm:pt>
    <dgm:pt modelId="{DF97CF58-9762-439C-930D-7E127EBF81FE}">
      <dgm:prSet/>
      <dgm:spPr/>
      <dgm:t>
        <a:bodyPr/>
        <a:lstStyle/>
        <a:p>
          <a:pPr rtl="0"/>
          <a:r>
            <a:rPr lang="en-AU" dirty="0" smtClean="0"/>
            <a:t>No f2f</a:t>
          </a:r>
          <a:endParaRPr lang="en-AU" dirty="0"/>
        </a:p>
      </dgm:t>
    </dgm:pt>
    <dgm:pt modelId="{3E0E0B82-4148-441C-B546-D05CDB58084F}" type="parTrans" cxnId="{53F2A323-D994-4932-BD07-0D5F8705D31E}">
      <dgm:prSet/>
      <dgm:spPr/>
      <dgm:t>
        <a:bodyPr/>
        <a:lstStyle/>
        <a:p>
          <a:endParaRPr lang="en-AU"/>
        </a:p>
      </dgm:t>
    </dgm:pt>
    <dgm:pt modelId="{DBADE157-E59F-42B7-8D48-BE753885D958}" type="sibTrans" cxnId="{53F2A323-D994-4932-BD07-0D5F8705D31E}">
      <dgm:prSet/>
      <dgm:spPr/>
      <dgm:t>
        <a:bodyPr/>
        <a:lstStyle/>
        <a:p>
          <a:endParaRPr lang="en-AU"/>
        </a:p>
      </dgm:t>
    </dgm:pt>
    <dgm:pt modelId="{65A9CA2D-36EA-4050-8923-254A65565E23}">
      <dgm:prSet/>
      <dgm:spPr/>
      <dgm:t>
        <a:bodyPr/>
        <a:lstStyle/>
        <a:p>
          <a:pPr rtl="0"/>
          <a:r>
            <a:rPr lang="en-AU" dirty="0" smtClean="0"/>
            <a:t>Online supported DE</a:t>
          </a:r>
          <a:endParaRPr lang="en-AU" dirty="0"/>
        </a:p>
      </dgm:t>
    </dgm:pt>
    <dgm:pt modelId="{A6B6F64F-567B-4E9D-9078-AB37128F22CB}" type="parTrans" cxnId="{367CEC8F-4D3A-46FB-A034-7F62342211D4}">
      <dgm:prSet/>
      <dgm:spPr/>
      <dgm:t>
        <a:bodyPr/>
        <a:lstStyle/>
        <a:p>
          <a:endParaRPr lang="en-AU"/>
        </a:p>
      </dgm:t>
    </dgm:pt>
    <dgm:pt modelId="{857C445C-42B1-4C52-8419-EBEEFDF6FDC1}" type="sibTrans" cxnId="{367CEC8F-4D3A-46FB-A034-7F62342211D4}">
      <dgm:prSet/>
      <dgm:spPr/>
      <dgm:t>
        <a:bodyPr/>
        <a:lstStyle/>
        <a:p>
          <a:endParaRPr lang="en-AU"/>
        </a:p>
      </dgm:t>
    </dgm:pt>
    <dgm:pt modelId="{A4A6C468-CF93-4B24-BE2D-20D90C7D7E77}">
      <dgm:prSet/>
      <dgm:spPr/>
      <dgm:t>
        <a:bodyPr/>
        <a:lstStyle/>
        <a:p>
          <a:pPr rtl="0"/>
          <a:r>
            <a:rPr lang="en-AU" dirty="0" smtClean="0"/>
            <a:t>Expectations of online </a:t>
          </a:r>
          <a:r>
            <a:rPr lang="en-AU" dirty="0" smtClean="0"/>
            <a:t>learning activity</a:t>
          </a:r>
          <a:endParaRPr lang="en-AU" dirty="0"/>
        </a:p>
      </dgm:t>
    </dgm:pt>
    <dgm:pt modelId="{00301423-4E0B-45E8-B24A-686C5829207A}" type="parTrans" cxnId="{D876340B-9424-4DE7-A463-A996BDAEA0D0}">
      <dgm:prSet/>
      <dgm:spPr/>
      <dgm:t>
        <a:bodyPr/>
        <a:lstStyle/>
        <a:p>
          <a:endParaRPr lang="en-AU"/>
        </a:p>
      </dgm:t>
    </dgm:pt>
    <dgm:pt modelId="{35B6644D-93E6-49D9-874F-0CEE793293A4}" type="sibTrans" cxnId="{D876340B-9424-4DE7-A463-A996BDAEA0D0}">
      <dgm:prSet/>
      <dgm:spPr/>
      <dgm:t>
        <a:bodyPr/>
        <a:lstStyle/>
        <a:p>
          <a:endParaRPr lang="en-AU"/>
        </a:p>
      </dgm:t>
    </dgm:pt>
    <dgm:pt modelId="{F9D2EB4B-D16C-4D6F-A247-D57E21FF4C7A}" type="pres">
      <dgm:prSet presAssocID="{017B6666-FDE7-468B-9148-F5A019EEA659}" presName="compositeShape" presStyleCnt="0">
        <dgm:presLayoutVars>
          <dgm:chMax val="7"/>
          <dgm:dir/>
          <dgm:resizeHandles val="exact"/>
        </dgm:presLayoutVars>
      </dgm:prSet>
      <dgm:spPr/>
      <dgm:t>
        <a:bodyPr/>
        <a:lstStyle/>
        <a:p>
          <a:endParaRPr lang="en-AU"/>
        </a:p>
      </dgm:t>
    </dgm:pt>
    <dgm:pt modelId="{C1B70390-9F37-4D9F-BEE6-857A746B786D}" type="pres">
      <dgm:prSet presAssocID="{9EBDF1A0-3174-4205-BD0A-9F7C5ED95065}" presName="circ1" presStyleLbl="vennNode1" presStyleIdx="0" presStyleCnt="3"/>
      <dgm:spPr/>
      <dgm:t>
        <a:bodyPr/>
        <a:lstStyle/>
        <a:p>
          <a:endParaRPr lang="en-AU"/>
        </a:p>
      </dgm:t>
    </dgm:pt>
    <dgm:pt modelId="{FD5A06E6-23D9-4B43-9273-F3FADA5FE58A}" type="pres">
      <dgm:prSet presAssocID="{9EBDF1A0-3174-4205-BD0A-9F7C5ED95065}" presName="circ1Tx" presStyleLbl="revTx" presStyleIdx="0" presStyleCnt="0">
        <dgm:presLayoutVars>
          <dgm:chMax val="0"/>
          <dgm:chPref val="0"/>
          <dgm:bulletEnabled val="1"/>
        </dgm:presLayoutVars>
      </dgm:prSet>
      <dgm:spPr/>
      <dgm:t>
        <a:bodyPr/>
        <a:lstStyle/>
        <a:p>
          <a:endParaRPr lang="en-AU"/>
        </a:p>
      </dgm:t>
    </dgm:pt>
    <dgm:pt modelId="{ED8FC1D9-6286-4715-B8B4-058B02DFD15E}" type="pres">
      <dgm:prSet presAssocID="{A4A1AAFA-BAE0-4270-8527-85984E1E8544}" presName="circ2" presStyleLbl="vennNode1" presStyleIdx="1" presStyleCnt="3"/>
      <dgm:spPr/>
      <dgm:t>
        <a:bodyPr/>
        <a:lstStyle/>
        <a:p>
          <a:endParaRPr lang="en-AU"/>
        </a:p>
      </dgm:t>
    </dgm:pt>
    <dgm:pt modelId="{758648ED-B339-4BD1-A870-B703AB3D7C51}" type="pres">
      <dgm:prSet presAssocID="{A4A1AAFA-BAE0-4270-8527-85984E1E8544}" presName="circ2Tx" presStyleLbl="revTx" presStyleIdx="0" presStyleCnt="0">
        <dgm:presLayoutVars>
          <dgm:chMax val="0"/>
          <dgm:chPref val="0"/>
          <dgm:bulletEnabled val="1"/>
        </dgm:presLayoutVars>
      </dgm:prSet>
      <dgm:spPr/>
      <dgm:t>
        <a:bodyPr/>
        <a:lstStyle/>
        <a:p>
          <a:endParaRPr lang="en-AU"/>
        </a:p>
      </dgm:t>
    </dgm:pt>
    <dgm:pt modelId="{3ABB3E19-8D32-402A-86FC-BDB1F538B45C}" type="pres">
      <dgm:prSet presAssocID="{45FD4705-C04E-44A2-8C3C-206F6C296FE6}" presName="circ3" presStyleLbl="vennNode1" presStyleIdx="2" presStyleCnt="3"/>
      <dgm:spPr/>
      <dgm:t>
        <a:bodyPr/>
        <a:lstStyle/>
        <a:p>
          <a:endParaRPr lang="en-AU"/>
        </a:p>
      </dgm:t>
    </dgm:pt>
    <dgm:pt modelId="{9B7E0256-D3A7-484C-B6CD-AD3FE32ADAEF}" type="pres">
      <dgm:prSet presAssocID="{45FD4705-C04E-44A2-8C3C-206F6C296FE6}" presName="circ3Tx" presStyleLbl="revTx" presStyleIdx="0" presStyleCnt="0">
        <dgm:presLayoutVars>
          <dgm:chMax val="0"/>
          <dgm:chPref val="0"/>
          <dgm:bulletEnabled val="1"/>
        </dgm:presLayoutVars>
      </dgm:prSet>
      <dgm:spPr/>
      <dgm:t>
        <a:bodyPr/>
        <a:lstStyle/>
        <a:p>
          <a:endParaRPr lang="en-AU"/>
        </a:p>
      </dgm:t>
    </dgm:pt>
  </dgm:ptLst>
  <dgm:cxnLst>
    <dgm:cxn modelId="{C895ABEF-347A-40C8-813D-D686FAA53F7F}" type="presOf" srcId="{9EBDF1A0-3174-4205-BD0A-9F7C5ED95065}" destId="{FD5A06E6-23D9-4B43-9273-F3FADA5FE58A}" srcOrd="1" destOrd="0" presId="urn:microsoft.com/office/officeart/2005/8/layout/venn1"/>
    <dgm:cxn modelId="{D180BE26-B943-41CE-AED2-95E3E22D00C6}" type="presOf" srcId="{45FD4705-C04E-44A2-8C3C-206F6C296FE6}" destId="{3ABB3E19-8D32-402A-86FC-BDB1F538B45C}" srcOrd="0" destOrd="0" presId="urn:microsoft.com/office/officeart/2005/8/layout/venn1"/>
    <dgm:cxn modelId="{D876340B-9424-4DE7-A463-A996BDAEA0D0}" srcId="{9EBDF1A0-3174-4205-BD0A-9F7C5ED95065}" destId="{A4A6C468-CF93-4B24-BE2D-20D90C7D7E77}" srcOrd="1" destOrd="0" parTransId="{00301423-4E0B-45E8-B24A-686C5829207A}" sibTransId="{35B6644D-93E6-49D9-874F-0CEE793293A4}"/>
    <dgm:cxn modelId="{90E31AF1-2DB8-4209-8127-1E1C17EB433A}" type="presOf" srcId="{DF97CF58-9762-439C-930D-7E127EBF81FE}" destId="{3ABB3E19-8D32-402A-86FC-BDB1F538B45C}" srcOrd="0" destOrd="1" presId="urn:microsoft.com/office/officeart/2005/8/layout/venn1"/>
    <dgm:cxn modelId="{98378813-430C-483D-A54B-15EB9D731B2C}" type="presOf" srcId="{19886DF0-874E-4FA3-9293-B13223B523AA}" destId="{758648ED-B339-4BD1-A870-B703AB3D7C51}" srcOrd="1" destOrd="2" presId="urn:microsoft.com/office/officeart/2005/8/layout/venn1"/>
    <dgm:cxn modelId="{83D9FDCD-BB10-4610-8057-33522339ADB3}" type="presOf" srcId="{DF97CF58-9762-439C-930D-7E127EBF81FE}" destId="{9B7E0256-D3A7-484C-B6CD-AD3FE32ADAEF}" srcOrd="1" destOrd="1" presId="urn:microsoft.com/office/officeart/2005/8/layout/venn1"/>
    <dgm:cxn modelId="{3FE57B29-4E66-4E8E-8C56-6DCC8538C5E6}" type="presOf" srcId="{65A9CA2D-36EA-4050-8923-254A65565E23}" destId="{3ABB3E19-8D32-402A-86FC-BDB1F538B45C}" srcOrd="0" destOrd="2" presId="urn:microsoft.com/office/officeart/2005/8/layout/venn1"/>
    <dgm:cxn modelId="{39CD622A-7933-4D85-8161-FE1058E7A9D4}" type="presOf" srcId="{A4A1AAFA-BAE0-4270-8527-85984E1E8544}" destId="{758648ED-B339-4BD1-A870-B703AB3D7C51}" srcOrd="1" destOrd="0" presId="urn:microsoft.com/office/officeart/2005/8/layout/venn1"/>
    <dgm:cxn modelId="{FD14E0A6-D46E-4490-A4A4-554EB07AD4FF}" type="presOf" srcId="{3508D0F4-A4D5-4E9A-A512-532ED4E96F0E}" destId="{ED8FC1D9-6286-4715-B8B4-058B02DFD15E}" srcOrd="0" destOrd="1" presId="urn:microsoft.com/office/officeart/2005/8/layout/venn1"/>
    <dgm:cxn modelId="{F0B02252-B4D8-4157-A9E6-20DAB2AC4E78}" type="presOf" srcId="{A4A6C468-CF93-4B24-BE2D-20D90C7D7E77}" destId="{FD5A06E6-23D9-4B43-9273-F3FADA5FE58A}" srcOrd="1" destOrd="2" presId="urn:microsoft.com/office/officeart/2005/8/layout/venn1"/>
    <dgm:cxn modelId="{53F2A323-D994-4932-BD07-0D5F8705D31E}" srcId="{45FD4705-C04E-44A2-8C3C-206F6C296FE6}" destId="{DF97CF58-9762-439C-930D-7E127EBF81FE}" srcOrd="0" destOrd="0" parTransId="{3E0E0B82-4148-441C-B546-D05CDB58084F}" sibTransId="{DBADE157-E59F-42B7-8D48-BE753885D958}"/>
    <dgm:cxn modelId="{BFB246BA-7096-425C-A208-985885C9F3C5}" type="presOf" srcId="{A4A1AAFA-BAE0-4270-8527-85984E1E8544}" destId="{ED8FC1D9-6286-4715-B8B4-058B02DFD15E}" srcOrd="0" destOrd="0" presId="urn:microsoft.com/office/officeart/2005/8/layout/venn1"/>
    <dgm:cxn modelId="{072695E5-1D44-499B-A8B1-B6A43BE69896}" srcId="{017B6666-FDE7-468B-9148-F5A019EEA659}" destId="{A4A1AAFA-BAE0-4270-8527-85984E1E8544}" srcOrd="1" destOrd="0" parTransId="{F0B02223-116D-4FBF-BA0C-AE42B87F3BF6}" sibTransId="{C4E0E217-F651-4582-A61B-AA1DCD180CE4}"/>
    <dgm:cxn modelId="{0772888B-80FC-4489-867D-3D56EF2BA5F9}" type="presOf" srcId="{017B6666-FDE7-468B-9148-F5A019EEA659}" destId="{F9D2EB4B-D16C-4D6F-A247-D57E21FF4C7A}" srcOrd="0" destOrd="0" presId="urn:microsoft.com/office/officeart/2005/8/layout/venn1"/>
    <dgm:cxn modelId="{489F384B-FC6D-4718-9E36-FC0C157B1396}" type="presOf" srcId="{9EBDF1A0-3174-4205-BD0A-9F7C5ED95065}" destId="{C1B70390-9F37-4D9F-BEE6-857A746B786D}" srcOrd="0" destOrd="0" presId="urn:microsoft.com/office/officeart/2005/8/layout/venn1"/>
    <dgm:cxn modelId="{83A09E3E-2CB9-46D9-8987-AA1085D85DA7}" srcId="{A4A1AAFA-BAE0-4270-8527-85984E1E8544}" destId="{19886DF0-874E-4FA3-9293-B13223B523AA}" srcOrd="1" destOrd="0" parTransId="{6C31C7B5-3BDB-4A52-9319-3FC6E9F4626D}" sibTransId="{F8AAFFF0-2B4F-47F7-9755-C3ACA53AA8F1}"/>
    <dgm:cxn modelId="{AFB0D9A3-5FDD-4622-B09E-5416A6E74AE3}" type="presOf" srcId="{013DBEF8-CB25-4726-8142-0BD6499E3AD8}" destId="{C1B70390-9F37-4D9F-BEE6-857A746B786D}" srcOrd="0" destOrd="1" presId="urn:microsoft.com/office/officeart/2005/8/layout/venn1"/>
    <dgm:cxn modelId="{042A5A41-3995-4C03-85E9-BA92DC4998AD}" srcId="{017B6666-FDE7-468B-9148-F5A019EEA659}" destId="{45FD4705-C04E-44A2-8C3C-206F6C296FE6}" srcOrd="2" destOrd="0" parTransId="{726030E2-F3A8-4D02-B868-387289C90A5F}" sibTransId="{F58827CC-6CEC-4624-BADE-16F4658062AB}"/>
    <dgm:cxn modelId="{367CEC8F-4D3A-46FB-A034-7F62342211D4}" srcId="{45FD4705-C04E-44A2-8C3C-206F6C296FE6}" destId="{65A9CA2D-36EA-4050-8923-254A65565E23}" srcOrd="1" destOrd="0" parTransId="{A6B6F64F-567B-4E9D-9078-AB37128F22CB}" sibTransId="{857C445C-42B1-4C52-8419-EBEEFDF6FDC1}"/>
    <dgm:cxn modelId="{FD7C4073-94AA-4ADA-B0D6-4CF99E856303}" type="presOf" srcId="{65A9CA2D-36EA-4050-8923-254A65565E23}" destId="{9B7E0256-D3A7-484C-B6CD-AD3FE32ADAEF}" srcOrd="1" destOrd="2" presId="urn:microsoft.com/office/officeart/2005/8/layout/venn1"/>
    <dgm:cxn modelId="{F752017B-BA9C-4D4A-9DDE-7BA6A876DAF2}" type="presOf" srcId="{45FD4705-C04E-44A2-8C3C-206F6C296FE6}" destId="{9B7E0256-D3A7-484C-B6CD-AD3FE32ADAEF}" srcOrd="1" destOrd="0" presId="urn:microsoft.com/office/officeart/2005/8/layout/venn1"/>
    <dgm:cxn modelId="{9979EC5E-5CDB-4996-B233-FC6A2AACDAB1}" srcId="{017B6666-FDE7-468B-9148-F5A019EEA659}" destId="{9EBDF1A0-3174-4205-BD0A-9F7C5ED95065}" srcOrd="0" destOrd="0" parTransId="{145766F1-FC1E-4D39-A7F9-736A74810B81}" sibTransId="{BDD1AF73-CC08-4444-BE5A-DEA5AA8AB8E8}"/>
    <dgm:cxn modelId="{640D352B-8AED-48AC-B7C1-BA2A9474FD09}" type="presOf" srcId="{19886DF0-874E-4FA3-9293-B13223B523AA}" destId="{ED8FC1D9-6286-4715-B8B4-058B02DFD15E}" srcOrd="0" destOrd="2" presId="urn:microsoft.com/office/officeart/2005/8/layout/venn1"/>
    <dgm:cxn modelId="{BF502CB5-C4B1-4CD9-9776-A4514E52909B}" type="presOf" srcId="{3508D0F4-A4D5-4E9A-A512-532ED4E96F0E}" destId="{758648ED-B339-4BD1-A870-B703AB3D7C51}" srcOrd="1" destOrd="1" presId="urn:microsoft.com/office/officeart/2005/8/layout/venn1"/>
    <dgm:cxn modelId="{9531DF9E-44D5-4C52-A6A5-C4B9DE5C5FBA}" srcId="{9EBDF1A0-3174-4205-BD0A-9F7C5ED95065}" destId="{013DBEF8-CB25-4726-8142-0BD6499E3AD8}" srcOrd="0" destOrd="0" parTransId="{9D4A427F-47C3-4BAE-8AED-8F5FAA67F98C}" sibTransId="{49A5BB11-3C21-497A-97E9-B9657223E8C1}"/>
    <dgm:cxn modelId="{402E084A-BC33-4F11-A780-888D1866CF35}" type="presOf" srcId="{013DBEF8-CB25-4726-8142-0BD6499E3AD8}" destId="{FD5A06E6-23D9-4B43-9273-F3FADA5FE58A}" srcOrd="1" destOrd="1" presId="urn:microsoft.com/office/officeart/2005/8/layout/venn1"/>
    <dgm:cxn modelId="{68E05FEF-16FD-4495-A34A-81BAD53B8E5C}" type="presOf" srcId="{A4A6C468-CF93-4B24-BE2D-20D90C7D7E77}" destId="{C1B70390-9F37-4D9F-BEE6-857A746B786D}" srcOrd="0" destOrd="2" presId="urn:microsoft.com/office/officeart/2005/8/layout/venn1"/>
    <dgm:cxn modelId="{82B0F08C-B6B5-4E39-87ED-FAF58E104981}" srcId="{A4A1AAFA-BAE0-4270-8527-85984E1E8544}" destId="{3508D0F4-A4D5-4E9A-A512-532ED4E96F0E}" srcOrd="0" destOrd="0" parTransId="{E7A4BD71-5C69-442A-B030-E6B8FC7852B4}" sibTransId="{451FF96D-1194-416D-AFC2-C1390B56E5E4}"/>
    <dgm:cxn modelId="{A6A4FCF6-1E8A-49F8-9F0B-6283F8C45E07}" type="presParOf" srcId="{F9D2EB4B-D16C-4D6F-A247-D57E21FF4C7A}" destId="{C1B70390-9F37-4D9F-BEE6-857A746B786D}" srcOrd="0" destOrd="0" presId="urn:microsoft.com/office/officeart/2005/8/layout/venn1"/>
    <dgm:cxn modelId="{223C3D78-2F3B-42A7-97C2-78035735111A}" type="presParOf" srcId="{F9D2EB4B-D16C-4D6F-A247-D57E21FF4C7A}" destId="{FD5A06E6-23D9-4B43-9273-F3FADA5FE58A}" srcOrd="1" destOrd="0" presId="urn:microsoft.com/office/officeart/2005/8/layout/venn1"/>
    <dgm:cxn modelId="{3DA40A30-758A-4116-9F89-50B9FE1790C7}" type="presParOf" srcId="{F9D2EB4B-D16C-4D6F-A247-D57E21FF4C7A}" destId="{ED8FC1D9-6286-4715-B8B4-058B02DFD15E}" srcOrd="2" destOrd="0" presId="urn:microsoft.com/office/officeart/2005/8/layout/venn1"/>
    <dgm:cxn modelId="{829D6F8F-8ADF-4948-B2CC-438B94F9370B}" type="presParOf" srcId="{F9D2EB4B-D16C-4D6F-A247-D57E21FF4C7A}" destId="{758648ED-B339-4BD1-A870-B703AB3D7C51}" srcOrd="3" destOrd="0" presId="urn:microsoft.com/office/officeart/2005/8/layout/venn1"/>
    <dgm:cxn modelId="{7BC644F5-E758-4320-BA47-178DE15B645D}" type="presParOf" srcId="{F9D2EB4B-D16C-4D6F-A247-D57E21FF4C7A}" destId="{3ABB3E19-8D32-402A-86FC-BDB1F538B45C}" srcOrd="4" destOrd="0" presId="urn:microsoft.com/office/officeart/2005/8/layout/venn1"/>
    <dgm:cxn modelId="{5AD8F580-B80A-4105-A787-A0D100BD2368}" type="presParOf" srcId="{F9D2EB4B-D16C-4D6F-A247-D57E21FF4C7A}" destId="{9B7E0256-D3A7-484C-B6CD-AD3FE32ADAEF}" srcOrd="5"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2290178-8563-41E8-A1AD-148A6211CB95}" type="doc">
      <dgm:prSet loTypeId="urn:microsoft.com/office/officeart/2005/8/layout/hProcess9" loCatId="process" qsTypeId="urn:microsoft.com/office/officeart/2005/8/quickstyle/simple1" qsCatId="simple" csTypeId="urn:microsoft.com/office/officeart/2005/8/colors/colorful1" csCatId="colorful" phldr="1"/>
      <dgm:spPr/>
      <dgm:t>
        <a:bodyPr/>
        <a:lstStyle/>
        <a:p>
          <a:endParaRPr lang="en-AU"/>
        </a:p>
      </dgm:t>
    </dgm:pt>
    <dgm:pt modelId="{B9BB532F-FC90-43D9-9679-342FD85A4CB7}">
      <dgm:prSet/>
      <dgm:spPr/>
      <dgm:t>
        <a:bodyPr/>
        <a:lstStyle/>
        <a:p>
          <a:pPr rtl="0"/>
          <a:r>
            <a:rPr lang="en-AU" dirty="0" smtClean="0"/>
            <a:t>Questionnaire (whole program)</a:t>
          </a:r>
          <a:endParaRPr lang="en-AU" dirty="0"/>
        </a:p>
      </dgm:t>
    </dgm:pt>
    <dgm:pt modelId="{02854BCC-8CAC-4E18-AFDB-CE34D4B3676C}" type="parTrans" cxnId="{AC26B9D4-4D35-45BB-A9D0-81F5305AD6C5}">
      <dgm:prSet/>
      <dgm:spPr/>
      <dgm:t>
        <a:bodyPr/>
        <a:lstStyle/>
        <a:p>
          <a:endParaRPr lang="en-AU"/>
        </a:p>
      </dgm:t>
    </dgm:pt>
    <dgm:pt modelId="{7F1ABE67-6BA7-4845-8618-AEFE3FC396D1}" type="sibTrans" cxnId="{AC26B9D4-4D35-45BB-A9D0-81F5305AD6C5}">
      <dgm:prSet/>
      <dgm:spPr/>
      <dgm:t>
        <a:bodyPr/>
        <a:lstStyle/>
        <a:p>
          <a:endParaRPr lang="en-AU"/>
        </a:p>
      </dgm:t>
    </dgm:pt>
    <dgm:pt modelId="{E1F1AEC6-51D8-4B54-858D-55BD8BB14C19}">
      <dgm:prSet/>
      <dgm:spPr/>
      <dgm:t>
        <a:bodyPr/>
        <a:lstStyle/>
        <a:p>
          <a:pPr rtl="0"/>
          <a:r>
            <a:rPr lang="en-AU" dirty="0" smtClean="0"/>
            <a:t>OLE</a:t>
          </a:r>
          <a:endParaRPr lang="en-AU" dirty="0"/>
        </a:p>
      </dgm:t>
    </dgm:pt>
    <dgm:pt modelId="{857C9562-81A7-43EB-80E6-6C663FA85894}" type="parTrans" cxnId="{785FDCEF-4D4E-42EB-A9AC-6DC1FAEF9210}">
      <dgm:prSet/>
      <dgm:spPr/>
      <dgm:t>
        <a:bodyPr/>
        <a:lstStyle/>
        <a:p>
          <a:endParaRPr lang="en-AU"/>
        </a:p>
      </dgm:t>
    </dgm:pt>
    <dgm:pt modelId="{3970A857-5F1A-45B0-A2DE-283057F15991}" type="sibTrans" cxnId="{785FDCEF-4D4E-42EB-A9AC-6DC1FAEF9210}">
      <dgm:prSet/>
      <dgm:spPr/>
      <dgm:t>
        <a:bodyPr/>
        <a:lstStyle/>
        <a:p>
          <a:endParaRPr lang="en-AU"/>
        </a:p>
      </dgm:t>
    </dgm:pt>
    <dgm:pt modelId="{AB38BAEF-1123-4AB7-874F-D6C2EAA300C9}">
      <dgm:prSet/>
      <dgm:spPr/>
      <dgm:t>
        <a:bodyPr/>
        <a:lstStyle/>
        <a:p>
          <a:pPr rtl="0"/>
          <a:r>
            <a:rPr lang="en-AU" dirty="0" smtClean="0"/>
            <a:t>Learning Materials</a:t>
          </a:r>
          <a:endParaRPr lang="en-AU" dirty="0"/>
        </a:p>
      </dgm:t>
    </dgm:pt>
    <dgm:pt modelId="{C5083797-1994-4CE8-93B2-905DEE699483}" type="parTrans" cxnId="{696BE3E9-C22B-408F-91DE-F10EA73C043E}">
      <dgm:prSet/>
      <dgm:spPr/>
      <dgm:t>
        <a:bodyPr/>
        <a:lstStyle/>
        <a:p>
          <a:endParaRPr lang="en-AU"/>
        </a:p>
      </dgm:t>
    </dgm:pt>
    <dgm:pt modelId="{833AA9AB-63DC-432A-BA39-FF8380179968}" type="sibTrans" cxnId="{696BE3E9-C22B-408F-91DE-F10EA73C043E}">
      <dgm:prSet/>
      <dgm:spPr/>
      <dgm:t>
        <a:bodyPr/>
        <a:lstStyle/>
        <a:p>
          <a:endParaRPr lang="en-AU"/>
        </a:p>
      </dgm:t>
    </dgm:pt>
    <dgm:pt modelId="{9771EA2F-A901-40B4-8BD4-52E45B072132}">
      <dgm:prSet/>
      <dgm:spPr/>
      <dgm:t>
        <a:bodyPr/>
        <a:lstStyle/>
        <a:p>
          <a:pPr rtl="0"/>
          <a:r>
            <a:rPr lang="en-AU" dirty="0" smtClean="0"/>
            <a:t>Content</a:t>
          </a:r>
          <a:endParaRPr lang="en-AU" dirty="0"/>
        </a:p>
      </dgm:t>
    </dgm:pt>
    <dgm:pt modelId="{270D3575-86BA-498B-B995-5AF79B93B034}" type="parTrans" cxnId="{6E818F0F-CEDD-410B-832D-A3DABD95A07E}">
      <dgm:prSet/>
      <dgm:spPr/>
      <dgm:t>
        <a:bodyPr/>
        <a:lstStyle/>
        <a:p>
          <a:endParaRPr lang="en-AU"/>
        </a:p>
      </dgm:t>
    </dgm:pt>
    <dgm:pt modelId="{B7A68C83-1A02-4BF8-B7A1-06F217EF7BB5}" type="sibTrans" cxnId="{6E818F0F-CEDD-410B-832D-A3DABD95A07E}">
      <dgm:prSet/>
      <dgm:spPr/>
      <dgm:t>
        <a:bodyPr/>
        <a:lstStyle/>
        <a:p>
          <a:endParaRPr lang="en-AU"/>
        </a:p>
      </dgm:t>
    </dgm:pt>
    <dgm:pt modelId="{1BD35AF1-B53C-406C-950E-78C0F3353D45}">
      <dgm:prSet/>
      <dgm:spPr/>
      <dgm:t>
        <a:bodyPr/>
        <a:lstStyle/>
        <a:p>
          <a:pPr rtl="0"/>
          <a:r>
            <a:rPr lang="en-AU" dirty="0" smtClean="0"/>
            <a:t>F2f teaching</a:t>
          </a:r>
          <a:endParaRPr lang="en-AU" dirty="0"/>
        </a:p>
      </dgm:t>
    </dgm:pt>
    <dgm:pt modelId="{AC504E44-D1FA-4020-8994-4133C5193276}" type="parTrans" cxnId="{0483CC10-C691-4DB7-854D-47A16F412951}">
      <dgm:prSet/>
      <dgm:spPr/>
      <dgm:t>
        <a:bodyPr/>
        <a:lstStyle/>
        <a:p>
          <a:endParaRPr lang="en-AU"/>
        </a:p>
      </dgm:t>
    </dgm:pt>
    <dgm:pt modelId="{E6B57624-B940-4C6B-AD62-544E0BF5EC57}" type="sibTrans" cxnId="{0483CC10-C691-4DB7-854D-47A16F412951}">
      <dgm:prSet/>
      <dgm:spPr/>
      <dgm:t>
        <a:bodyPr/>
        <a:lstStyle/>
        <a:p>
          <a:endParaRPr lang="en-AU"/>
        </a:p>
      </dgm:t>
    </dgm:pt>
    <dgm:pt modelId="{DFDD075E-648A-414C-BF5F-355D025A36AD}">
      <dgm:prSet/>
      <dgm:spPr/>
      <dgm:t>
        <a:bodyPr/>
        <a:lstStyle/>
        <a:p>
          <a:pPr rtl="0"/>
          <a:r>
            <a:rPr lang="en-AU" dirty="0" smtClean="0"/>
            <a:t>Views on blended learning</a:t>
          </a:r>
          <a:endParaRPr lang="en-AU" dirty="0"/>
        </a:p>
      </dgm:t>
    </dgm:pt>
    <dgm:pt modelId="{9B2EF52D-68E4-4D86-BBA4-1F5EC5EB2CE3}" type="parTrans" cxnId="{CD69D27D-8FC9-4E51-9487-AD056ADD2F0D}">
      <dgm:prSet/>
      <dgm:spPr/>
      <dgm:t>
        <a:bodyPr/>
        <a:lstStyle/>
        <a:p>
          <a:endParaRPr lang="en-AU"/>
        </a:p>
      </dgm:t>
    </dgm:pt>
    <dgm:pt modelId="{E1093C96-70DF-40DE-A69E-013366FE2B53}" type="sibTrans" cxnId="{CD69D27D-8FC9-4E51-9487-AD056ADD2F0D}">
      <dgm:prSet/>
      <dgm:spPr/>
      <dgm:t>
        <a:bodyPr/>
        <a:lstStyle/>
        <a:p>
          <a:endParaRPr lang="en-AU"/>
        </a:p>
      </dgm:t>
    </dgm:pt>
    <dgm:pt modelId="{BD5C526C-B32E-4C63-BD3F-87BD24E600D9}">
      <dgm:prSet/>
      <dgm:spPr/>
      <dgm:t>
        <a:bodyPr/>
        <a:lstStyle/>
        <a:p>
          <a:pPr rtl="0"/>
          <a:r>
            <a:rPr lang="en-AU" dirty="0" smtClean="0"/>
            <a:t>Assessment</a:t>
          </a:r>
          <a:endParaRPr lang="en-AU" dirty="0"/>
        </a:p>
      </dgm:t>
    </dgm:pt>
    <dgm:pt modelId="{57F2C122-E801-49B9-B3F3-3BA2228430EA}" type="parTrans" cxnId="{1869F9C5-AD7C-48D2-AAEF-8E00035AEEC6}">
      <dgm:prSet/>
      <dgm:spPr/>
      <dgm:t>
        <a:bodyPr/>
        <a:lstStyle/>
        <a:p>
          <a:endParaRPr lang="en-AU"/>
        </a:p>
      </dgm:t>
    </dgm:pt>
    <dgm:pt modelId="{941DF7CA-480D-448E-9F1D-266FDD85D389}" type="sibTrans" cxnId="{1869F9C5-AD7C-48D2-AAEF-8E00035AEEC6}">
      <dgm:prSet/>
      <dgm:spPr/>
      <dgm:t>
        <a:bodyPr/>
        <a:lstStyle/>
        <a:p>
          <a:endParaRPr lang="en-AU"/>
        </a:p>
      </dgm:t>
    </dgm:pt>
    <dgm:pt modelId="{7ED8E3AC-08A3-4D64-B24E-6B67C06CC42A}">
      <dgm:prSet/>
      <dgm:spPr/>
      <dgm:t>
        <a:bodyPr/>
        <a:lstStyle/>
        <a:p>
          <a:pPr rtl="0"/>
          <a:r>
            <a:rPr lang="en-AU" dirty="0" smtClean="0"/>
            <a:t>Learner support</a:t>
          </a:r>
          <a:endParaRPr lang="en-AU" dirty="0"/>
        </a:p>
      </dgm:t>
    </dgm:pt>
    <dgm:pt modelId="{A2BA2A8F-F948-44C0-99D6-C6DB56BAF7C2}" type="parTrans" cxnId="{E5EE7AE8-68DB-4787-8F4F-B5E1496F91AF}">
      <dgm:prSet/>
      <dgm:spPr/>
      <dgm:t>
        <a:bodyPr/>
        <a:lstStyle/>
        <a:p>
          <a:endParaRPr lang="en-AU"/>
        </a:p>
      </dgm:t>
    </dgm:pt>
    <dgm:pt modelId="{6F62585A-D4A9-4BC5-91E6-B22CDA835015}" type="sibTrans" cxnId="{E5EE7AE8-68DB-4787-8F4F-B5E1496F91AF}">
      <dgm:prSet/>
      <dgm:spPr/>
      <dgm:t>
        <a:bodyPr/>
        <a:lstStyle/>
        <a:p>
          <a:endParaRPr lang="en-AU"/>
        </a:p>
      </dgm:t>
    </dgm:pt>
    <dgm:pt modelId="{6065B23B-8EA4-460C-BB67-4853E75AF595}">
      <dgm:prSet/>
      <dgm:spPr/>
      <dgm:t>
        <a:bodyPr/>
        <a:lstStyle/>
        <a:p>
          <a:pPr rtl="0"/>
          <a:r>
            <a:rPr lang="en-AU" dirty="0" smtClean="0"/>
            <a:t>Interview (Volunteers)</a:t>
          </a:r>
          <a:endParaRPr lang="en-AU" dirty="0"/>
        </a:p>
      </dgm:t>
    </dgm:pt>
    <dgm:pt modelId="{355405FF-3BA1-4F6F-AFA2-B8BE38D4E766}" type="parTrans" cxnId="{E6D7DD2A-AB8B-40B5-9620-AFCC0ED3A852}">
      <dgm:prSet/>
      <dgm:spPr/>
      <dgm:t>
        <a:bodyPr/>
        <a:lstStyle/>
        <a:p>
          <a:endParaRPr lang="en-AU"/>
        </a:p>
      </dgm:t>
    </dgm:pt>
    <dgm:pt modelId="{29597214-A20F-429A-AD36-398CA6808CBD}" type="sibTrans" cxnId="{E6D7DD2A-AB8B-40B5-9620-AFCC0ED3A852}">
      <dgm:prSet/>
      <dgm:spPr/>
      <dgm:t>
        <a:bodyPr/>
        <a:lstStyle/>
        <a:p>
          <a:endParaRPr lang="en-AU"/>
        </a:p>
      </dgm:t>
    </dgm:pt>
    <dgm:pt modelId="{F2F5C298-4195-4385-9EF8-49E790FCE7F1}">
      <dgm:prSet/>
      <dgm:spPr/>
      <dgm:t>
        <a:bodyPr/>
        <a:lstStyle/>
        <a:p>
          <a:pPr rtl="0"/>
          <a:r>
            <a:rPr lang="en-AU" dirty="0" smtClean="0"/>
            <a:t>Focus Group (volunteer group)</a:t>
          </a:r>
          <a:endParaRPr lang="en-AU" dirty="0"/>
        </a:p>
      </dgm:t>
    </dgm:pt>
    <dgm:pt modelId="{9FE6A3DB-0746-48A0-992A-E1FF61CFE4D3}" type="parTrans" cxnId="{CF189A9D-230B-4B4D-A1AE-4E994E4F634A}">
      <dgm:prSet/>
      <dgm:spPr/>
      <dgm:t>
        <a:bodyPr/>
        <a:lstStyle/>
        <a:p>
          <a:endParaRPr lang="en-AU"/>
        </a:p>
      </dgm:t>
    </dgm:pt>
    <dgm:pt modelId="{9903EBEF-151B-4D2F-A7CF-A27C41D05A90}" type="sibTrans" cxnId="{CF189A9D-230B-4B4D-A1AE-4E994E4F634A}">
      <dgm:prSet/>
      <dgm:spPr/>
      <dgm:t>
        <a:bodyPr/>
        <a:lstStyle/>
        <a:p>
          <a:endParaRPr lang="en-AU"/>
        </a:p>
      </dgm:t>
    </dgm:pt>
    <dgm:pt modelId="{946B058B-073B-484D-8050-5283C22408F8}">
      <dgm:prSet/>
      <dgm:spPr/>
      <dgm:t>
        <a:bodyPr/>
        <a:lstStyle/>
        <a:p>
          <a:pPr rtl="0"/>
          <a:r>
            <a:rPr lang="en-AU" dirty="0" smtClean="0"/>
            <a:t>One on one</a:t>
          </a:r>
          <a:endParaRPr lang="en-AU" dirty="0"/>
        </a:p>
      </dgm:t>
    </dgm:pt>
    <dgm:pt modelId="{FCB77612-2962-4187-BA55-38141A19041C}" type="parTrans" cxnId="{BE2E0A16-61F6-48B9-95A4-89C33752FABD}">
      <dgm:prSet/>
      <dgm:spPr/>
      <dgm:t>
        <a:bodyPr/>
        <a:lstStyle/>
        <a:p>
          <a:endParaRPr lang="en-AU"/>
        </a:p>
      </dgm:t>
    </dgm:pt>
    <dgm:pt modelId="{F3BC20D4-69BC-4007-A432-86B152A6BCC9}" type="sibTrans" cxnId="{BE2E0A16-61F6-48B9-95A4-89C33752FABD}">
      <dgm:prSet/>
      <dgm:spPr/>
      <dgm:t>
        <a:bodyPr/>
        <a:lstStyle/>
        <a:p>
          <a:endParaRPr lang="en-AU"/>
        </a:p>
      </dgm:t>
    </dgm:pt>
    <dgm:pt modelId="{C6696FF2-4305-42D9-A2E4-13B10CDF43A0}">
      <dgm:prSet/>
      <dgm:spPr/>
      <dgm:t>
        <a:bodyPr/>
        <a:lstStyle/>
        <a:p>
          <a:pPr rtl="0"/>
          <a:r>
            <a:rPr lang="en-AU" dirty="0" smtClean="0"/>
            <a:t>Themes drawn from questionnaire data</a:t>
          </a:r>
          <a:endParaRPr lang="en-AU" dirty="0"/>
        </a:p>
      </dgm:t>
    </dgm:pt>
    <dgm:pt modelId="{67C787A7-4F5A-45FC-A7F7-C1ED76147809}" type="parTrans" cxnId="{F61B7FC0-1DD2-438E-BF7E-D9D63E5BB90E}">
      <dgm:prSet/>
      <dgm:spPr/>
      <dgm:t>
        <a:bodyPr/>
        <a:lstStyle/>
        <a:p>
          <a:endParaRPr lang="en-AU"/>
        </a:p>
      </dgm:t>
    </dgm:pt>
    <dgm:pt modelId="{037F6A7A-7764-42C5-8530-8FA5FC79BD54}" type="sibTrans" cxnId="{F61B7FC0-1DD2-438E-BF7E-D9D63E5BB90E}">
      <dgm:prSet/>
      <dgm:spPr/>
      <dgm:t>
        <a:bodyPr/>
        <a:lstStyle/>
        <a:p>
          <a:endParaRPr lang="en-AU"/>
        </a:p>
      </dgm:t>
    </dgm:pt>
    <dgm:pt modelId="{89507829-F470-4731-A918-05114439FFB8}">
      <dgm:prSet/>
      <dgm:spPr/>
      <dgm:t>
        <a:bodyPr/>
        <a:lstStyle/>
        <a:p>
          <a:pPr rtl="0"/>
          <a:r>
            <a:rPr lang="en-AU" dirty="0" smtClean="0"/>
            <a:t>One FG for all volunteers</a:t>
          </a:r>
          <a:endParaRPr lang="en-AU" dirty="0"/>
        </a:p>
      </dgm:t>
    </dgm:pt>
    <dgm:pt modelId="{31E54157-5032-4818-817B-E95ECA8F62DE}" type="parTrans" cxnId="{766AF911-291C-4018-880D-242946E85EFB}">
      <dgm:prSet/>
      <dgm:spPr/>
      <dgm:t>
        <a:bodyPr/>
        <a:lstStyle/>
        <a:p>
          <a:endParaRPr lang="en-AU"/>
        </a:p>
      </dgm:t>
    </dgm:pt>
    <dgm:pt modelId="{12902E4A-4950-43D2-9F0E-A3AA5E1BDB95}" type="sibTrans" cxnId="{766AF911-291C-4018-880D-242946E85EFB}">
      <dgm:prSet/>
      <dgm:spPr/>
      <dgm:t>
        <a:bodyPr/>
        <a:lstStyle/>
        <a:p>
          <a:endParaRPr lang="en-AU"/>
        </a:p>
      </dgm:t>
    </dgm:pt>
    <dgm:pt modelId="{ED530ADC-6E94-4E8F-94F2-BC795478A8A1}">
      <dgm:prSet/>
      <dgm:spPr/>
      <dgm:t>
        <a:bodyPr/>
        <a:lstStyle/>
        <a:p>
          <a:pPr rtl="0"/>
          <a:r>
            <a:rPr lang="en-AU" dirty="0" smtClean="0"/>
            <a:t>Respondent validation</a:t>
          </a:r>
          <a:endParaRPr lang="en-AU" dirty="0"/>
        </a:p>
      </dgm:t>
    </dgm:pt>
    <dgm:pt modelId="{B1DE0B1D-7F1B-4286-B0E7-F83AF000D377}" type="parTrans" cxnId="{34B462D6-2494-4780-A7ED-D36640BCEA97}">
      <dgm:prSet/>
      <dgm:spPr/>
      <dgm:t>
        <a:bodyPr/>
        <a:lstStyle/>
        <a:p>
          <a:endParaRPr lang="en-AU"/>
        </a:p>
      </dgm:t>
    </dgm:pt>
    <dgm:pt modelId="{6D8BFF2B-5A60-4735-BE49-97C8D9ACB3C0}" type="sibTrans" cxnId="{34B462D6-2494-4780-A7ED-D36640BCEA97}">
      <dgm:prSet/>
      <dgm:spPr/>
      <dgm:t>
        <a:bodyPr/>
        <a:lstStyle/>
        <a:p>
          <a:endParaRPr lang="en-AU"/>
        </a:p>
      </dgm:t>
    </dgm:pt>
    <dgm:pt modelId="{9373D6AE-2320-4FC2-8989-673F345631AB}">
      <dgm:prSet/>
      <dgm:spPr/>
      <dgm:t>
        <a:bodyPr/>
        <a:lstStyle/>
        <a:p>
          <a:pPr rtl="0"/>
          <a:r>
            <a:rPr lang="en-AU" smtClean="0"/>
            <a:t>Not </a:t>
          </a:r>
          <a:r>
            <a:rPr lang="en-AU" dirty="0" smtClean="0"/>
            <a:t>linked to individual questionnaire responses</a:t>
          </a:r>
          <a:endParaRPr lang="en-AU" dirty="0"/>
        </a:p>
      </dgm:t>
    </dgm:pt>
    <dgm:pt modelId="{ED896ECD-6914-4D53-87B9-9DFD9C2E28AF}" type="parTrans" cxnId="{F09DFC8B-4F87-4E2E-92FD-005410B1B134}">
      <dgm:prSet/>
      <dgm:spPr/>
      <dgm:t>
        <a:bodyPr/>
        <a:lstStyle/>
        <a:p>
          <a:endParaRPr lang="en-AU"/>
        </a:p>
      </dgm:t>
    </dgm:pt>
    <dgm:pt modelId="{E6765C5B-8F85-4F1D-B29D-A9EC318E208B}" type="sibTrans" cxnId="{F09DFC8B-4F87-4E2E-92FD-005410B1B134}">
      <dgm:prSet/>
      <dgm:spPr/>
      <dgm:t>
        <a:bodyPr/>
        <a:lstStyle/>
        <a:p>
          <a:endParaRPr lang="en-AU"/>
        </a:p>
      </dgm:t>
    </dgm:pt>
    <dgm:pt modelId="{75F4BBDE-C8A8-4D06-ACD9-A5D9FCB9E21A}">
      <dgm:prSet/>
      <dgm:spPr/>
      <dgm:t>
        <a:bodyPr/>
        <a:lstStyle/>
        <a:p>
          <a:pPr rtl="0"/>
          <a:r>
            <a:rPr lang="en-AU" dirty="0" smtClean="0"/>
            <a:t>Asynchronous online group discussion</a:t>
          </a:r>
          <a:endParaRPr lang="en-AU" dirty="0"/>
        </a:p>
      </dgm:t>
    </dgm:pt>
    <dgm:pt modelId="{61842AC2-442D-49C1-8924-7F2672A58102}" type="parTrans" cxnId="{2C865B04-8B09-47AC-941D-32947BAE2B48}">
      <dgm:prSet/>
      <dgm:spPr/>
    </dgm:pt>
    <dgm:pt modelId="{B039B0F2-91D3-4BC0-BC3D-59F652E256E8}" type="sibTrans" cxnId="{2C865B04-8B09-47AC-941D-32947BAE2B48}">
      <dgm:prSet/>
      <dgm:spPr/>
    </dgm:pt>
    <dgm:pt modelId="{4C66088D-1DCA-4593-872E-1536765B6CDA}" type="pres">
      <dgm:prSet presAssocID="{22290178-8563-41E8-A1AD-148A6211CB95}" presName="CompostProcess" presStyleCnt="0">
        <dgm:presLayoutVars>
          <dgm:dir/>
          <dgm:resizeHandles val="exact"/>
        </dgm:presLayoutVars>
      </dgm:prSet>
      <dgm:spPr/>
      <dgm:t>
        <a:bodyPr/>
        <a:lstStyle/>
        <a:p>
          <a:endParaRPr lang="en-AU"/>
        </a:p>
      </dgm:t>
    </dgm:pt>
    <dgm:pt modelId="{A968CFCD-8364-459A-939C-E58B931D54D6}" type="pres">
      <dgm:prSet presAssocID="{22290178-8563-41E8-A1AD-148A6211CB95}" presName="arrow" presStyleLbl="bgShp" presStyleIdx="0" presStyleCnt="1" custScaleX="115293" custScaleY="70270"/>
      <dgm:spPr/>
    </dgm:pt>
    <dgm:pt modelId="{E75576B6-1A0C-428C-9AF1-AA664433B1EA}" type="pres">
      <dgm:prSet presAssocID="{22290178-8563-41E8-A1AD-148A6211CB95}" presName="linearProcess" presStyleCnt="0"/>
      <dgm:spPr/>
    </dgm:pt>
    <dgm:pt modelId="{1E626B7C-2E34-43E2-A2A6-DC5ADEE34186}" type="pres">
      <dgm:prSet presAssocID="{B9BB532F-FC90-43D9-9679-342FD85A4CB7}" presName="textNode" presStyleLbl="node1" presStyleIdx="0" presStyleCnt="3">
        <dgm:presLayoutVars>
          <dgm:bulletEnabled val="1"/>
        </dgm:presLayoutVars>
      </dgm:prSet>
      <dgm:spPr/>
      <dgm:t>
        <a:bodyPr/>
        <a:lstStyle/>
        <a:p>
          <a:endParaRPr lang="en-AU"/>
        </a:p>
      </dgm:t>
    </dgm:pt>
    <dgm:pt modelId="{A5DC0449-A518-40A7-9669-7B42E86EC37D}" type="pres">
      <dgm:prSet presAssocID="{7F1ABE67-6BA7-4845-8618-AEFE3FC396D1}" presName="sibTrans" presStyleCnt="0"/>
      <dgm:spPr/>
    </dgm:pt>
    <dgm:pt modelId="{FB2C4D8B-633B-489E-83E0-F770BCA9672B}" type="pres">
      <dgm:prSet presAssocID="{6065B23B-8EA4-460C-BB67-4853E75AF595}" presName="textNode" presStyleLbl="node1" presStyleIdx="1" presStyleCnt="3">
        <dgm:presLayoutVars>
          <dgm:bulletEnabled val="1"/>
        </dgm:presLayoutVars>
      </dgm:prSet>
      <dgm:spPr/>
      <dgm:t>
        <a:bodyPr/>
        <a:lstStyle/>
        <a:p>
          <a:endParaRPr lang="en-AU"/>
        </a:p>
      </dgm:t>
    </dgm:pt>
    <dgm:pt modelId="{5458F3B0-CFDB-4CA2-B622-D5F1EEF52446}" type="pres">
      <dgm:prSet presAssocID="{29597214-A20F-429A-AD36-398CA6808CBD}" presName="sibTrans" presStyleCnt="0"/>
      <dgm:spPr/>
    </dgm:pt>
    <dgm:pt modelId="{7D8AC0F0-2176-4FF0-A586-BD2D90C9CB35}" type="pres">
      <dgm:prSet presAssocID="{F2F5C298-4195-4385-9EF8-49E790FCE7F1}" presName="textNode" presStyleLbl="node1" presStyleIdx="2" presStyleCnt="3">
        <dgm:presLayoutVars>
          <dgm:bulletEnabled val="1"/>
        </dgm:presLayoutVars>
      </dgm:prSet>
      <dgm:spPr/>
      <dgm:t>
        <a:bodyPr/>
        <a:lstStyle/>
        <a:p>
          <a:endParaRPr lang="en-AU"/>
        </a:p>
      </dgm:t>
    </dgm:pt>
  </dgm:ptLst>
  <dgm:cxnLst>
    <dgm:cxn modelId="{1869F9C5-AD7C-48D2-AAEF-8E00035AEEC6}" srcId="{B9BB532F-FC90-43D9-9679-342FD85A4CB7}" destId="{BD5C526C-B32E-4C63-BD3F-87BD24E600D9}" srcOrd="5" destOrd="0" parTransId="{57F2C122-E801-49B9-B3F3-3BA2228430EA}" sibTransId="{941DF7CA-480D-448E-9F1D-266FDD85D389}"/>
    <dgm:cxn modelId="{696BE3E9-C22B-408F-91DE-F10EA73C043E}" srcId="{B9BB532F-FC90-43D9-9679-342FD85A4CB7}" destId="{AB38BAEF-1123-4AB7-874F-D6C2EAA300C9}" srcOrd="1" destOrd="0" parTransId="{C5083797-1994-4CE8-93B2-905DEE699483}" sibTransId="{833AA9AB-63DC-432A-BA39-FF8380179968}"/>
    <dgm:cxn modelId="{785FDCEF-4D4E-42EB-A9AC-6DC1FAEF9210}" srcId="{B9BB532F-FC90-43D9-9679-342FD85A4CB7}" destId="{E1F1AEC6-51D8-4B54-858D-55BD8BB14C19}" srcOrd="0" destOrd="0" parTransId="{857C9562-81A7-43EB-80E6-6C663FA85894}" sibTransId="{3970A857-5F1A-45B0-A2DE-283057F15991}"/>
    <dgm:cxn modelId="{D540E832-0461-4DB4-AF5A-FFD11298F184}" type="presOf" srcId="{ED530ADC-6E94-4E8F-94F2-BC795478A8A1}" destId="{7D8AC0F0-2176-4FF0-A586-BD2D90C9CB35}" srcOrd="0" destOrd="3" presId="urn:microsoft.com/office/officeart/2005/8/layout/hProcess9"/>
    <dgm:cxn modelId="{E6D7DD2A-AB8B-40B5-9620-AFCC0ED3A852}" srcId="{22290178-8563-41E8-A1AD-148A6211CB95}" destId="{6065B23B-8EA4-460C-BB67-4853E75AF595}" srcOrd="1" destOrd="0" parTransId="{355405FF-3BA1-4F6F-AFA2-B8BE38D4E766}" sibTransId="{29597214-A20F-429A-AD36-398CA6808CBD}"/>
    <dgm:cxn modelId="{AC26B9D4-4D35-45BB-A9D0-81F5305AD6C5}" srcId="{22290178-8563-41E8-A1AD-148A6211CB95}" destId="{B9BB532F-FC90-43D9-9679-342FD85A4CB7}" srcOrd="0" destOrd="0" parTransId="{02854BCC-8CAC-4E18-AFDB-CE34D4B3676C}" sibTransId="{7F1ABE67-6BA7-4845-8618-AEFE3FC396D1}"/>
    <dgm:cxn modelId="{B062AE28-1DA6-46A2-90B6-E87D52E3F1D0}" type="presOf" srcId="{AB38BAEF-1123-4AB7-874F-D6C2EAA300C9}" destId="{1E626B7C-2E34-43E2-A2A6-DC5ADEE34186}" srcOrd="0" destOrd="2" presId="urn:microsoft.com/office/officeart/2005/8/layout/hProcess9"/>
    <dgm:cxn modelId="{A040296D-E873-475D-A17F-B9A60191B748}" type="presOf" srcId="{89507829-F470-4731-A918-05114439FFB8}" destId="{7D8AC0F0-2176-4FF0-A586-BD2D90C9CB35}" srcOrd="0" destOrd="1" presId="urn:microsoft.com/office/officeart/2005/8/layout/hProcess9"/>
    <dgm:cxn modelId="{0483CC10-C691-4DB7-854D-47A16F412951}" srcId="{B9BB532F-FC90-43D9-9679-342FD85A4CB7}" destId="{1BD35AF1-B53C-406C-950E-78C0F3353D45}" srcOrd="3" destOrd="0" parTransId="{AC504E44-D1FA-4020-8994-4133C5193276}" sibTransId="{E6B57624-B940-4C6B-AD62-544E0BF5EC57}"/>
    <dgm:cxn modelId="{71D809D1-EB1B-47C0-B4B0-BE14B80CBF6C}" type="presOf" srcId="{C6696FF2-4305-42D9-A2E4-13B10CDF43A0}" destId="{FB2C4D8B-633B-489E-83E0-F770BCA9672B}" srcOrd="0" destOrd="2" presId="urn:microsoft.com/office/officeart/2005/8/layout/hProcess9"/>
    <dgm:cxn modelId="{DFB1027D-BD0C-451E-9B0A-7972A6C45B83}" type="presOf" srcId="{7ED8E3AC-08A3-4D64-B24E-6B67C06CC42A}" destId="{1E626B7C-2E34-43E2-A2A6-DC5ADEE34186}" srcOrd="0" destOrd="7" presId="urn:microsoft.com/office/officeart/2005/8/layout/hProcess9"/>
    <dgm:cxn modelId="{E5EE7AE8-68DB-4787-8F4F-B5E1496F91AF}" srcId="{B9BB532F-FC90-43D9-9679-342FD85A4CB7}" destId="{7ED8E3AC-08A3-4D64-B24E-6B67C06CC42A}" srcOrd="6" destOrd="0" parTransId="{A2BA2A8F-F948-44C0-99D6-C6DB56BAF7C2}" sibTransId="{6F62585A-D4A9-4BC5-91E6-B22CDA835015}"/>
    <dgm:cxn modelId="{B3343426-D7F0-4DAD-904B-F36652E27A6C}" type="presOf" srcId="{B9BB532F-FC90-43D9-9679-342FD85A4CB7}" destId="{1E626B7C-2E34-43E2-A2A6-DC5ADEE34186}" srcOrd="0" destOrd="0" presId="urn:microsoft.com/office/officeart/2005/8/layout/hProcess9"/>
    <dgm:cxn modelId="{2C865B04-8B09-47AC-941D-32947BAE2B48}" srcId="{F2F5C298-4195-4385-9EF8-49E790FCE7F1}" destId="{75F4BBDE-C8A8-4D06-ACD9-A5D9FCB9E21A}" srcOrd="1" destOrd="0" parTransId="{61842AC2-442D-49C1-8924-7F2672A58102}" sibTransId="{B039B0F2-91D3-4BC0-BC3D-59F652E256E8}"/>
    <dgm:cxn modelId="{BE2E0A16-61F6-48B9-95A4-89C33752FABD}" srcId="{6065B23B-8EA4-460C-BB67-4853E75AF595}" destId="{946B058B-073B-484D-8050-5283C22408F8}" srcOrd="0" destOrd="0" parTransId="{FCB77612-2962-4187-BA55-38141A19041C}" sibTransId="{F3BC20D4-69BC-4007-A432-86B152A6BCC9}"/>
    <dgm:cxn modelId="{CD69D27D-8FC9-4E51-9487-AD056ADD2F0D}" srcId="{B9BB532F-FC90-43D9-9679-342FD85A4CB7}" destId="{DFDD075E-648A-414C-BF5F-355D025A36AD}" srcOrd="4" destOrd="0" parTransId="{9B2EF52D-68E4-4D86-BBA4-1F5EC5EB2CE3}" sibTransId="{E1093C96-70DF-40DE-A69E-013366FE2B53}"/>
    <dgm:cxn modelId="{F09DFC8B-4F87-4E2E-92FD-005410B1B134}" srcId="{6065B23B-8EA4-460C-BB67-4853E75AF595}" destId="{9373D6AE-2320-4FC2-8989-673F345631AB}" srcOrd="2" destOrd="0" parTransId="{ED896ECD-6914-4D53-87B9-9DFD9C2E28AF}" sibTransId="{E6765C5B-8F85-4F1D-B29D-A9EC318E208B}"/>
    <dgm:cxn modelId="{34B462D6-2494-4780-A7ED-D36640BCEA97}" srcId="{F2F5C298-4195-4385-9EF8-49E790FCE7F1}" destId="{ED530ADC-6E94-4E8F-94F2-BC795478A8A1}" srcOrd="2" destOrd="0" parTransId="{B1DE0B1D-7F1B-4286-B0E7-F83AF000D377}" sibTransId="{6D8BFF2B-5A60-4735-BE49-97C8D9ACB3C0}"/>
    <dgm:cxn modelId="{FC7ADC25-91E6-43B5-8E3C-509C58F8364F}" type="presOf" srcId="{1BD35AF1-B53C-406C-950E-78C0F3353D45}" destId="{1E626B7C-2E34-43E2-A2A6-DC5ADEE34186}" srcOrd="0" destOrd="4" presId="urn:microsoft.com/office/officeart/2005/8/layout/hProcess9"/>
    <dgm:cxn modelId="{FA083F2A-225B-4AA9-B852-6243B81EB754}" type="presOf" srcId="{75F4BBDE-C8A8-4D06-ACD9-A5D9FCB9E21A}" destId="{7D8AC0F0-2176-4FF0-A586-BD2D90C9CB35}" srcOrd="0" destOrd="2" presId="urn:microsoft.com/office/officeart/2005/8/layout/hProcess9"/>
    <dgm:cxn modelId="{F61B7FC0-1DD2-438E-BF7E-D9D63E5BB90E}" srcId="{6065B23B-8EA4-460C-BB67-4853E75AF595}" destId="{C6696FF2-4305-42D9-A2E4-13B10CDF43A0}" srcOrd="1" destOrd="0" parTransId="{67C787A7-4F5A-45FC-A7F7-C1ED76147809}" sibTransId="{037F6A7A-7764-42C5-8530-8FA5FC79BD54}"/>
    <dgm:cxn modelId="{E8124534-7604-4B07-866F-8D0894117ED1}" type="presOf" srcId="{6065B23B-8EA4-460C-BB67-4853E75AF595}" destId="{FB2C4D8B-633B-489E-83E0-F770BCA9672B}" srcOrd="0" destOrd="0" presId="urn:microsoft.com/office/officeart/2005/8/layout/hProcess9"/>
    <dgm:cxn modelId="{718C5AF8-435B-4463-882E-87C77A5BAFDB}" type="presOf" srcId="{BD5C526C-B32E-4C63-BD3F-87BD24E600D9}" destId="{1E626B7C-2E34-43E2-A2A6-DC5ADEE34186}" srcOrd="0" destOrd="6" presId="urn:microsoft.com/office/officeart/2005/8/layout/hProcess9"/>
    <dgm:cxn modelId="{6ACB371D-9AE2-4617-B1CF-7AB85D78B4F7}" type="presOf" srcId="{E1F1AEC6-51D8-4B54-858D-55BD8BB14C19}" destId="{1E626B7C-2E34-43E2-A2A6-DC5ADEE34186}" srcOrd="0" destOrd="1" presId="urn:microsoft.com/office/officeart/2005/8/layout/hProcess9"/>
    <dgm:cxn modelId="{84621031-DFC1-4D1F-9D62-F650486BD2A9}" type="presOf" srcId="{9771EA2F-A901-40B4-8BD4-52E45B072132}" destId="{1E626B7C-2E34-43E2-A2A6-DC5ADEE34186}" srcOrd="0" destOrd="3" presId="urn:microsoft.com/office/officeart/2005/8/layout/hProcess9"/>
    <dgm:cxn modelId="{5C454780-1436-4C93-824E-0B94E7879F70}" type="presOf" srcId="{9373D6AE-2320-4FC2-8989-673F345631AB}" destId="{FB2C4D8B-633B-489E-83E0-F770BCA9672B}" srcOrd="0" destOrd="3" presId="urn:microsoft.com/office/officeart/2005/8/layout/hProcess9"/>
    <dgm:cxn modelId="{A031DF87-0524-4AC0-9411-42267347332F}" type="presOf" srcId="{946B058B-073B-484D-8050-5283C22408F8}" destId="{FB2C4D8B-633B-489E-83E0-F770BCA9672B}" srcOrd="0" destOrd="1" presId="urn:microsoft.com/office/officeart/2005/8/layout/hProcess9"/>
    <dgm:cxn modelId="{CF189A9D-230B-4B4D-A1AE-4E994E4F634A}" srcId="{22290178-8563-41E8-A1AD-148A6211CB95}" destId="{F2F5C298-4195-4385-9EF8-49E790FCE7F1}" srcOrd="2" destOrd="0" parTransId="{9FE6A3DB-0746-48A0-992A-E1FF61CFE4D3}" sibTransId="{9903EBEF-151B-4D2F-A7CF-A27C41D05A90}"/>
    <dgm:cxn modelId="{B7E37556-604D-4B02-88DA-16EEE292CAD1}" type="presOf" srcId="{F2F5C298-4195-4385-9EF8-49E790FCE7F1}" destId="{7D8AC0F0-2176-4FF0-A586-BD2D90C9CB35}" srcOrd="0" destOrd="0" presId="urn:microsoft.com/office/officeart/2005/8/layout/hProcess9"/>
    <dgm:cxn modelId="{766AF911-291C-4018-880D-242946E85EFB}" srcId="{F2F5C298-4195-4385-9EF8-49E790FCE7F1}" destId="{89507829-F470-4731-A918-05114439FFB8}" srcOrd="0" destOrd="0" parTransId="{31E54157-5032-4818-817B-E95ECA8F62DE}" sibTransId="{12902E4A-4950-43D2-9F0E-A3AA5E1BDB95}"/>
    <dgm:cxn modelId="{B5BC757E-95E4-4048-9B38-42C8A6795361}" type="presOf" srcId="{22290178-8563-41E8-A1AD-148A6211CB95}" destId="{4C66088D-1DCA-4593-872E-1536765B6CDA}" srcOrd="0" destOrd="0" presId="urn:microsoft.com/office/officeart/2005/8/layout/hProcess9"/>
    <dgm:cxn modelId="{6E818F0F-CEDD-410B-832D-A3DABD95A07E}" srcId="{B9BB532F-FC90-43D9-9679-342FD85A4CB7}" destId="{9771EA2F-A901-40B4-8BD4-52E45B072132}" srcOrd="2" destOrd="0" parTransId="{270D3575-86BA-498B-B995-5AF79B93B034}" sibTransId="{B7A68C83-1A02-4BF8-B7A1-06F217EF7BB5}"/>
    <dgm:cxn modelId="{B594954D-6CE4-457D-9C9C-1DEFB1B252BF}" type="presOf" srcId="{DFDD075E-648A-414C-BF5F-355D025A36AD}" destId="{1E626B7C-2E34-43E2-A2A6-DC5ADEE34186}" srcOrd="0" destOrd="5" presId="urn:microsoft.com/office/officeart/2005/8/layout/hProcess9"/>
    <dgm:cxn modelId="{D0A45F59-0B25-4A7E-B1A6-5C489C5BD0DE}" type="presParOf" srcId="{4C66088D-1DCA-4593-872E-1536765B6CDA}" destId="{A968CFCD-8364-459A-939C-E58B931D54D6}" srcOrd="0" destOrd="0" presId="urn:microsoft.com/office/officeart/2005/8/layout/hProcess9"/>
    <dgm:cxn modelId="{6ED2A4F1-1176-4F59-80E8-32D4376C87CA}" type="presParOf" srcId="{4C66088D-1DCA-4593-872E-1536765B6CDA}" destId="{E75576B6-1A0C-428C-9AF1-AA664433B1EA}" srcOrd="1" destOrd="0" presId="urn:microsoft.com/office/officeart/2005/8/layout/hProcess9"/>
    <dgm:cxn modelId="{5F851322-C117-47D9-8432-6F1D58E9218E}" type="presParOf" srcId="{E75576B6-1A0C-428C-9AF1-AA664433B1EA}" destId="{1E626B7C-2E34-43E2-A2A6-DC5ADEE34186}" srcOrd="0" destOrd="0" presId="urn:microsoft.com/office/officeart/2005/8/layout/hProcess9"/>
    <dgm:cxn modelId="{77322671-61CD-4550-9347-445463B98C6F}" type="presParOf" srcId="{E75576B6-1A0C-428C-9AF1-AA664433B1EA}" destId="{A5DC0449-A518-40A7-9669-7B42E86EC37D}" srcOrd="1" destOrd="0" presId="urn:microsoft.com/office/officeart/2005/8/layout/hProcess9"/>
    <dgm:cxn modelId="{969D1FE0-871B-445B-8BA3-43A7BE0286BC}" type="presParOf" srcId="{E75576B6-1A0C-428C-9AF1-AA664433B1EA}" destId="{FB2C4D8B-633B-489E-83E0-F770BCA9672B}" srcOrd="2" destOrd="0" presId="urn:microsoft.com/office/officeart/2005/8/layout/hProcess9"/>
    <dgm:cxn modelId="{2703F1BC-291B-4E89-A0EF-F7F7B1CC53E4}" type="presParOf" srcId="{E75576B6-1A0C-428C-9AF1-AA664433B1EA}" destId="{5458F3B0-CFDB-4CA2-B622-D5F1EEF52446}" srcOrd="3" destOrd="0" presId="urn:microsoft.com/office/officeart/2005/8/layout/hProcess9"/>
    <dgm:cxn modelId="{D49E66DF-598B-4146-A8E5-F1C1CE76A9F5}" type="presParOf" srcId="{E75576B6-1A0C-428C-9AF1-AA664433B1EA}" destId="{7D8AC0F0-2176-4FF0-A586-BD2D90C9CB35}"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2452980-E9AA-403F-8937-9909EBA1B764}"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en-AU"/>
        </a:p>
      </dgm:t>
    </dgm:pt>
    <dgm:pt modelId="{4C54AD2D-9041-48DD-A977-168169D8790D}">
      <dgm:prSet/>
      <dgm:spPr/>
      <dgm:t>
        <a:bodyPr/>
        <a:lstStyle/>
        <a:p>
          <a:pPr rtl="0"/>
          <a:r>
            <a:rPr lang="en-AU" dirty="0" smtClean="0"/>
            <a:t>Main Campus</a:t>
          </a:r>
          <a:endParaRPr lang="en-AU" dirty="0"/>
        </a:p>
      </dgm:t>
    </dgm:pt>
    <dgm:pt modelId="{E666A843-DF88-4B68-8158-28D6FF4524EE}" type="parTrans" cxnId="{A5166E83-8E20-4C91-A82E-84011DFD6FB5}">
      <dgm:prSet/>
      <dgm:spPr/>
      <dgm:t>
        <a:bodyPr/>
        <a:lstStyle/>
        <a:p>
          <a:endParaRPr lang="en-AU"/>
        </a:p>
      </dgm:t>
    </dgm:pt>
    <dgm:pt modelId="{68998BC8-4E68-47FA-AD8E-98038EB1DEC1}" type="sibTrans" cxnId="{A5166E83-8E20-4C91-A82E-84011DFD6FB5}">
      <dgm:prSet/>
      <dgm:spPr/>
      <dgm:t>
        <a:bodyPr/>
        <a:lstStyle/>
        <a:p>
          <a:endParaRPr lang="en-AU"/>
        </a:p>
      </dgm:t>
    </dgm:pt>
    <dgm:pt modelId="{D91ED267-A8EF-4287-86C4-5188D425ED45}">
      <dgm:prSet/>
      <dgm:spPr/>
      <dgm:t>
        <a:bodyPr/>
        <a:lstStyle/>
        <a:p>
          <a:pPr rtl="0"/>
          <a:r>
            <a:rPr lang="en-AU" dirty="0" smtClean="0"/>
            <a:t>75% were 18-20 year olds</a:t>
          </a:r>
          <a:endParaRPr lang="en-AU" dirty="0"/>
        </a:p>
      </dgm:t>
    </dgm:pt>
    <dgm:pt modelId="{6F8E2CD0-72EF-4CF9-9724-CEC64E82282C}" type="parTrans" cxnId="{FBBF98FB-B201-4450-9DF5-A3356023169A}">
      <dgm:prSet/>
      <dgm:spPr/>
      <dgm:t>
        <a:bodyPr/>
        <a:lstStyle/>
        <a:p>
          <a:endParaRPr lang="en-AU"/>
        </a:p>
      </dgm:t>
    </dgm:pt>
    <dgm:pt modelId="{26C48ED8-D04E-438F-837D-2989B40B2E5A}" type="sibTrans" cxnId="{FBBF98FB-B201-4450-9DF5-A3356023169A}">
      <dgm:prSet/>
      <dgm:spPr/>
      <dgm:t>
        <a:bodyPr/>
        <a:lstStyle/>
        <a:p>
          <a:endParaRPr lang="en-AU"/>
        </a:p>
      </dgm:t>
    </dgm:pt>
    <dgm:pt modelId="{2901C004-966D-41E3-A41E-E63BBA6B4D6E}">
      <dgm:prSet/>
      <dgm:spPr/>
      <dgm:t>
        <a:bodyPr/>
        <a:lstStyle/>
        <a:p>
          <a:pPr rtl="0"/>
          <a:r>
            <a:rPr lang="en-AU" dirty="0" smtClean="0"/>
            <a:t>60% straight from school or gap year</a:t>
          </a:r>
          <a:endParaRPr lang="en-AU" dirty="0"/>
        </a:p>
      </dgm:t>
    </dgm:pt>
    <dgm:pt modelId="{CA7B7DE7-6699-4957-98F7-E19B611D00F6}" type="parTrans" cxnId="{4B4457FD-9511-4900-B3A9-38002420F9C6}">
      <dgm:prSet/>
      <dgm:spPr/>
      <dgm:t>
        <a:bodyPr/>
        <a:lstStyle/>
        <a:p>
          <a:endParaRPr lang="en-AU"/>
        </a:p>
      </dgm:t>
    </dgm:pt>
    <dgm:pt modelId="{B64A5E24-EB02-45B5-9DF4-C0BFBF48CA8B}" type="sibTrans" cxnId="{4B4457FD-9511-4900-B3A9-38002420F9C6}">
      <dgm:prSet/>
      <dgm:spPr/>
      <dgm:t>
        <a:bodyPr/>
        <a:lstStyle/>
        <a:p>
          <a:endParaRPr lang="en-AU"/>
        </a:p>
      </dgm:t>
    </dgm:pt>
    <dgm:pt modelId="{B9EC996B-844C-4C95-9D90-C830252B6168}">
      <dgm:prSet/>
      <dgm:spPr/>
      <dgm:t>
        <a:bodyPr/>
        <a:lstStyle/>
        <a:p>
          <a:pPr rtl="0"/>
          <a:r>
            <a:rPr lang="en-AU" dirty="0" smtClean="0"/>
            <a:t>Regional Campus</a:t>
          </a:r>
          <a:endParaRPr lang="en-AU" dirty="0"/>
        </a:p>
      </dgm:t>
    </dgm:pt>
    <dgm:pt modelId="{AC6DC445-3561-489D-9F7F-F8C0F809493B}" type="parTrans" cxnId="{5501D8C1-4C81-4A2C-ABBF-880488D2D6E1}">
      <dgm:prSet/>
      <dgm:spPr/>
      <dgm:t>
        <a:bodyPr/>
        <a:lstStyle/>
        <a:p>
          <a:endParaRPr lang="en-AU"/>
        </a:p>
      </dgm:t>
    </dgm:pt>
    <dgm:pt modelId="{9A73FC81-BE6C-46F0-A64A-F402EDAF3A69}" type="sibTrans" cxnId="{5501D8C1-4C81-4A2C-ABBF-880488D2D6E1}">
      <dgm:prSet/>
      <dgm:spPr/>
      <dgm:t>
        <a:bodyPr/>
        <a:lstStyle/>
        <a:p>
          <a:endParaRPr lang="en-AU"/>
        </a:p>
      </dgm:t>
    </dgm:pt>
    <dgm:pt modelId="{2C605FF8-453B-4343-9E09-68D14FFB0ABA}">
      <dgm:prSet/>
      <dgm:spPr/>
      <dgm:t>
        <a:bodyPr/>
        <a:lstStyle/>
        <a:p>
          <a:pPr rtl="0"/>
          <a:r>
            <a:rPr lang="en-AU" dirty="0" smtClean="0"/>
            <a:t>Two main groups:</a:t>
          </a:r>
          <a:endParaRPr lang="en-AU" dirty="0"/>
        </a:p>
      </dgm:t>
    </dgm:pt>
    <dgm:pt modelId="{67ACE328-4120-4F39-902A-47BC0E508F19}" type="parTrans" cxnId="{429CE9CE-6C2A-4D52-B732-16BE445C908E}">
      <dgm:prSet/>
      <dgm:spPr/>
      <dgm:t>
        <a:bodyPr/>
        <a:lstStyle/>
        <a:p>
          <a:endParaRPr lang="en-AU"/>
        </a:p>
      </dgm:t>
    </dgm:pt>
    <dgm:pt modelId="{A6CDA176-ED9A-43A8-959C-89E75C5344C6}" type="sibTrans" cxnId="{429CE9CE-6C2A-4D52-B732-16BE445C908E}">
      <dgm:prSet/>
      <dgm:spPr/>
      <dgm:t>
        <a:bodyPr/>
        <a:lstStyle/>
        <a:p>
          <a:endParaRPr lang="en-AU"/>
        </a:p>
      </dgm:t>
    </dgm:pt>
    <dgm:pt modelId="{FD9037ED-7CCD-4592-822E-ECF2B6EEB685}">
      <dgm:prSet/>
      <dgm:spPr/>
      <dgm:t>
        <a:bodyPr/>
        <a:lstStyle/>
        <a:p>
          <a:pPr rtl="0"/>
          <a:r>
            <a:rPr lang="en-GB" dirty="0" smtClean="0"/>
            <a:t>(35.7%) had time off before university</a:t>
          </a:r>
          <a:endParaRPr lang="en-AU" dirty="0"/>
        </a:p>
      </dgm:t>
    </dgm:pt>
    <dgm:pt modelId="{07102C6C-E014-4AE3-B8AF-A856B89EA801}" type="parTrans" cxnId="{30E5DF1D-4FD6-42C2-A0B1-58DBF1241ADA}">
      <dgm:prSet/>
      <dgm:spPr/>
      <dgm:t>
        <a:bodyPr/>
        <a:lstStyle/>
        <a:p>
          <a:endParaRPr lang="en-AU"/>
        </a:p>
      </dgm:t>
    </dgm:pt>
    <dgm:pt modelId="{CB0A7E27-6785-4ADA-B722-548A9B97601C}" type="sibTrans" cxnId="{30E5DF1D-4FD6-42C2-A0B1-58DBF1241ADA}">
      <dgm:prSet/>
      <dgm:spPr/>
      <dgm:t>
        <a:bodyPr/>
        <a:lstStyle/>
        <a:p>
          <a:endParaRPr lang="en-AU"/>
        </a:p>
      </dgm:t>
    </dgm:pt>
    <dgm:pt modelId="{ED69E4D4-DF36-4B40-A747-CF6B0C3D1DDF}">
      <dgm:prSet/>
      <dgm:spPr/>
      <dgm:t>
        <a:bodyPr/>
        <a:lstStyle/>
        <a:p>
          <a:pPr rtl="0"/>
          <a:r>
            <a:rPr lang="en-AU" dirty="0" smtClean="0"/>
            <a:t>External</a:t>
          </a:r>
          <a:endParaRPr lang="en-AU" dirty="0"/>
        </a:p>
      </dgm:t>
    </dgm:pt>
    <dgm:pt modelId="{90F6F7E4-86BB-4D9C-BC5F-A8F8C8B15C10}" type="parTrans" cxnId="{F1A17955-67A0-4C54-B9B0-3537A0D69BB8}">
      <dgm:prSet/>
      <dgm:spPr/>
      <dgm:t>
        <a:bodyPr/>
        <a:lstStyle/>
        <a:p>
          <a:endParaRPr lang="en-AU"/>
        </a:p>
      </dgm:t>
    </dgm:pt>
    <dgm:pt modelId="{A93BFFFB-0EEB-4BEF-9E34-67AE936C184E}" type="sibTrans" cxnId="{F1A17955-67A0-4C54-B9B0-3537A0D69BB8}">
      <dgm:prSet/>
      <dgm:spPr/>
      <dgm:t>
        <a:bodyPr/>
        <a:lstStyle/>
        <a:p>
          <a:endParaRPr lang="en-AU"/>
        </a:p>
      </dgm:t>
    </dgm:pt>
    <dgm:pt modelId="{491CC878-DABF-42FB-BA6A-04E1A8542A0B}">
      <dgm:prSet/>
      <dgm:spPr/>
      <dgm:t>
        <a:bodyPr/>
        <a:lstStyle/>
        <a:p>
          <a:pPr rtl="0"/>
          <a:r>
            <a:rPr lang="en-GB" dirty="0" smtClean="0"/>
            <a:t>Older: 58.3% over 35 years of age</a:t>
          </a:r>
          <a:endParaRPr lang="en-GB" dirty="0"/>
        </a:p>
      </dgm:t>
    </dgm:pt>
    <dgm:pt modelId="{2624E872-2B48-47E4-AAFF-D1DA352159E9}" type="parTrans" cxnId="{7A3BA4D8-517B-48E7-B57D-A73057A8D590}">
      <dgm:prSet/>
      <dgm:spPr/>
      <dgm:t>
        <a:bodyPr/>
        <a:lstStyle/>
        <a:p>
          <a:endParaRPr lang="en-AU"/>
        </a:p>
      </dgm:t>
    </dgm:pt>
    <dgm:pt modelId="{371F24F2-5260-4294-8486-CB52922420C3}" type="sibTrans" cxnId="{7A3BA4D8-517B-48E7-B57D-A73057A8D590}">
      <dgm:prSet/>
      <dgm:spPr/>
      <dgm:t>
        <a:bodyPr/>
        <a:lstStyle/>
        <a:p>
          <a:endParaRPr lang="en-AU"/>
        </a:p>
      </dgm:t>
    </dgm:pt>
    <dgm:pt modelId="{864A7697-3A3E-48B5-970D-683A6876443E}">
      <dgm:prSet/>
      <dgm:spPr/>
      <dgm:t>
        <a:bodyPr/>
        <a:lstStyle/>
        <a:p>
          <a:pPr rtl="0"/>
          <a:r>
            <a:rPr lang="en-GB" dirty="0" smtClean="0"/>
            <a:t>Coming back to school: 54.5% having time off after secondary school</a:t>
          </a:r>
          <a:endParaRPr lang="en-AU" dirty="0"/>
        </a:p>
      </dgm:t>
    </dgm:pt>
    <dgm:pt modelId="{A62DC69B-3357-410C-9A3A-0DAB5B7D820B}" type="parTrans" cxnId="{17DB1B62-8A41-48D2-9AD0-CD796CB37509}">
      <dgm:prSet/>
      <dgm:spPr/>
      <dgm:t>
        <a:bodyPr/>
        <a:lstStyle/>
        <a:p>
          <a:endParaRPr lang="en-AU"/>
        </a:p>
      </dgm:t>
    </dgm:pt>
    <dgm:pt modelId="{595119EE-762C-460F-A2CC-FF548CE8B385}" type="sibTrans" cxnId="{17DB1B62-8A41-48D2-9AD0-CD796CB37509}">
      <dgm:prSet/>
      <dgm:spPr/>
      <dgm:t>
        <a:bodyPr/>
        <a:lstStyle/>
        <a:p>
          <a:endParaRPr lang="en-AU"/>
        </a:p>
      </dgm:t>
    </dgm:pt>
    <dgm:pt modelId="{BAD59901-5201-4803-AFE6-4487DF45FD40}">
      <dgm:prSet/>
      <dgm:spPr/>
      <dgm:t>
        <a:bodyPr/>
        <a:lstStyle/>
        <a:p>
          <a:pPr rtl="0"/>
          <a:r>
            <a:rPr lang="en-AU" dirty="0" smtClean="0"/>
            <a:t>(30%) over 35</a:t>
          </a:r>
          <a:endParaRPr lang="en-AU" dirty="0"/>
        </a:p>
      </dgm:t>
    </dgm:pt>
    <dgm:pt modelId="{105605D4-3FFC-4D29-9513-0B26EDFE2A89}" type="parTrans" cxnId="{6F714C57-CE81-4833-BE66-BAA3A0B7E39A}">
      <dgm:prSet/>
      <dgm:spPr/>
      <dgm:t>
        <a:bodyPr/>
        <a:lstStyle/>
        <a:p>
          <a:endParaRPr lang="en-AU"/>
        </a:p>
      </dgm:t>
    </dgm:pt>
    <dgm:pt modelId="{BD777567-468D-4E3B-83B1-90B62B5E5FF6}" type="sibTrans" cxnId="{6F714C57-CE81-4833-BE66-BAA3A0B7E39A}">
      <dgm:prSet/>
      <dgm:spPr/>
      <dgm:t>
        <a:bodyPr/>
        <a:lstStyle/>
        <a:p>
          <a:endParaRPr lang="en-AU"/>
        </a:p>
      </dgm:t>
    </dgm:pt>
    <dgm:pt modelId="{63722645-A5C8-4C38-A739-0FCF0A0F5025}">
      <dgm:prSet/>
      <dgm:spPr/>
      <dgm:t>
        <a:bodyPr/>
        <a:lstStyle/>
        <a:p>
          <a:pPr rtl="0"/>
          <a:r>
            <a:rPr lang="en-AU" dirty="0" smtClean="0"/>
            <a:t>(38%) 20-25</a:t>
          </a:r>
          <a:endParaRPr lang="en-AU" dirty="0"/>
        </a:p>
      </dgm:t>
    </dgm:pt>
    <dgm:pt modelId="{F675B63A-6042-44EA-93FE-B696F4E793E5}" type="parTrans" cxnId="{66D76D88-F830-40FF-AE11-21DCD7F660D9}">
      <dgm:prSet/>
      <dgm:spPr/>
      <dgm:t>
        <a:bodyPr/>
        <a:lstStyle/>
        <a:p>
          <a:endParaRPr lang="en-AU"/>
        </a:p>
      </dgm:t>
    </dgm:pt>
    <dgm:pt modelId="{20AE268C-941A-4751-B958-FF4004B57E3A}" type="sibTrans" cxnId="{66D76D88-F830-40FF-AE11-21DCD7F660D9}">
      <dgm:prSet/>
      <dgm:spPr/>
      <dgm:t>
        <a:bodyPr/>
        <a:lstStyle/>
        <a:p>
          <a:endParaRPr lang="en-AU"/>
        </a:p>
      </dgm:t>
    </dgm:pt>
    <dgm:pt modelId="{954AB5A4-827F-4D51-9DAC-1A3E21F3414B}">
      <dgm:prSet/>
      <dgm:spPr/>
      <dgm:t>
        <a:bodyPr/>
        <a:lstStyle/>
        <a:p>
          <a:pPr rtl="0"/>
          <a:r>
            <a:rPr lang="en-GB" dirty="0" smtClean="0"/>
            <a:t>(21.4%)completed bridging study after not completing secondary school</a:t>
          </a:r>
          <a:endParaRPr lang="en-AU" dirty="0"/>
        </a:p>
      </dgm:t>
    </dgm:pt>
    <dgm:pt modelId="{C05F93AF-B011-4669-9DD3-4DB21F9CD75B}" type="parTrans" cxnId="{5215BF89-09AB-49A7-A224-7AFA14BC5FD0}">
      <dgm:prSet/>
      <dgm:spPr/>
      <dgm:t>
        <a:bodyPr/>
        <a:lstStyle/>
        <a:p>
          <a:endParaRPr lang="en-AU"/>
        </a:p>
      </dgm:t>
    </dgm:pt>
    <dgm:pt modelId="{79E3E766-E651-45B1-9242-DF81F25EEEB8}" type="sibTrans" cxnId="{5215BF89-09AB-49A7-A224-7AFA14BC5FD0}">
      <dgm:prSet/>
      <dgm:spPr/>
      <dgm:t>
        <a:bodyPr/>
        <a:lstStyle/>
        <a:p>
          <a:endParaRPr lang="en-AU"/>
        </a:p>
      </dgm:t>
    </dgm:pt>
    <dgm:pt modelId="{C5BDC041-4789-4274-A0E3-AE23958DCFF0}">
      <dgm:prSet/>
      <dgm:spPr/>
      <dgm:t>
        <a:bodyPr/>
        <a:lstStyle/>
        <a:p>
          <a:pPr rtl="0"/>
          <a:r>
            <a:rPr lang="en-AU" dirty="0" smtClean="0"/>
            <a:t>Coming back to study after time away</a:t>
          </a:r>
          <a:endParaRPr lang="en-AU" dirty="0"/>
        </a:p>
      </dgm:t>
    </dgm:pt>
    <dgm:pt modelId="{3F2B91D2-AFA1-4542-9C8B-4FE3EDD920B7}" type="parTrans" cxnId="{F35DF575-8C9B-46BF-A01F-55A5F8AF20E5}">
      <dgm:prSet/>
      <dgm:spPr/>
      <dgm:t>
        <a:bodyPr/>
        <a:lstStyle/>
        <a:p>
          <a:endParaRPr lang="en-AU"/>
        </a:p>
      </dgm:t>
    </dgm:pt>
    <dgm:pt modelId="{093DDE60-A763-41BE-B7DB-1AAB47A84A42}" type="sibTrans" cxnId="{F35DF575-8C9B-46BF-A01F-55A5F8AF20E5}">
      <dgm:prSet/>
      <dgm:spPr/>
      <dgm:t>
        <a:bodyPr/>
        <a:lstStyle/>
        <a:p>
          <a:endParaRPr lang="en-AU"/>
        </a:p>
      </dgm:t>
    </dgm:pt>
    <dgm:pt modelId="{EE6DBB8A-566E-47BE-9EA9-8A589AC17E14}" type="pres">
      <dgm:prSet presAssocID="{62452980-E9AA-403F-8937-9909EBA1B764}" presName="Name0" presStyleCnt="0">
        <dgm:presLayoutVars>
          <dgm:dir/>
          <dgm:animLvl val="lvl"/>
          <dgm:resizeHandles val="exact"/>
        </dgm:presLayoutVars>
      </dgm:prSet>
      <dgm:spPr/>
      <dgm:t>
        <a:bodyPr/>
        <a:lstStyle/>
        <a:p>
          <a:endParaRPr lang="en-AU"/>
        </a:p>
      </dgm:t>
    </dgm:pt>
    <dgm:pt modelId="{34A7C782-9AB3-4464-946A-E668BDC8A9A7}" type="pres">
      <dgm:prSet presAssocID="{4C54AD2D-9041-48DD-A977-168169D8790D}" presName="composite" presStyleCnt="0"/>
      <dgm:spPr/>
    </dgm:pt>
    <dgm:pt modelId="{523D9782-083B-4DF2-BD96-8F9C91DFD494}" type="pres">
      <dgm:prSet presAssocID="{4C54AD2D-9041-48DD-A977-168169D8790D}" presName="parTx" presStyleLbl="alignNode1" presStyleIdx="0" presStyleCnt="3">
        <dgm:presLayoutVars>
          <dgm:chMax val="0"/>
          <dgm:chPref val="0"/>
          <dgm:bulletEnabled val="1"/>
        </dgm:presLayoutVars>
      </dgm:prSet>
      <dgm:spPr/>
      <dgm:t>
        <a:bodyPr/>
        <a:lstStyle/>
        <a:p>
          <a:endParaRPr lang="en-AU"/>
        </a:p>
      </dgm:t>
    </dgm:pt>
    <dgm:pt modelId="{0C886596-2ADC-4DFD-8828-E6848FA69B1E}" type="pres">
      <dgm:prSet presAssocID="{4C54AD2D-9041-48DD-A977-168169D8790D}" presName="desTx" presStyleLbl="alignAccFollowNode1" presStyleIdx="0" presStyleCnt="3">
        <dgm:presLayoutVars>
          <dgm:bulletEnabled val="1"/>
        </dgm:presLayoutVars>
      </dgm:prSet>
      <dgm:spPr/>
      <dgm:t>
        <a:bodyPr/>
        <a:lstStyle/>
        <a:p>
          <a:endParaRPr lang="en-AU"/>
        </a:p>
      </dgm:t>
    </dgm:pt>
    <dgm:pt modelId="{100B0C06-E384-4397-9D98-E70B03E2BF10}" type="pres">
      <dgm:prSet presAssocID="{68998BC8-4E68-47FA-AD8E-98038EB1DEC1}" presName="space" presStyleCnt="0"/>
      <dgm:spPr/>
    </dgm:pt>
    <dgm:pt modelId="{4439996E-F88B-488E-8455-652DE9306B06}" type="pres">
      <dgm:prSet presAssocID="{B9EC996B-844C-4C95-9D90-C830252B6168}" presName="composite" presStyleCnt="0"/>
      <dgm:spPr/>
    </dgm:pt>
    <dgm:pt modelId="{7091C98F-4451-49F6-B22F-E1A9068105F5}" type="pres">
      <dgm:prSet presAssocID="{B9EC996B-844C-4C95-9D90-C830252B6168}" presName="parTx" presStyleLbl="alignNode1" presStyleIdx="1" presStyleCnt="3">
        <dgm:presLayoutVars>
          <dgm:chMax val="0"/>
          <dgm:chPref val="0"/>
          <dgm:bulletEnabled val="1"/>
        </dgm:presLayoutVars>
      </dgm:prSet>
      <dgm:spPr/>
      <dgm:t>
        <a:bodyPr/>
        <a:lstStyle/>
        <a:p>
          <a:endParaRPr lang="en-AU"/>
        </a:p>
      </dgm:t>
    </dgm:pt>
    <dgm:pt modelId="{EC6BB264-D501-4167-81F5-CED5592F8786}" type="pres">
      <dgm:prSet presAssocID="{B9EC996B-844C-4C95-9D90-C830252B6168}" presName="desTx" presStyleLbl="alignAccFollowNode1" presStyleIdx="1" presStyleCnt="3">
        <dgm:presLayoutVars>
          <dgm:bulletEnabled val="1"/>
        </dgm:presLayoutVars>
      </dgm:prSet>
      <dgm:spPr/>
      <dgm:t>
        <a:bodyPr/>
        <a:lstStyle/>
        <a:p>
          <a:endParaRPr lang="en-AU"/>
        </a:p>
      </dgm:t>
    </dgm:pt>
    <dgm:pt modelId="{8A6535FF-2145-437D-962E-9661DC175FF3}" type="pres">
      <dgm:prSet presAssocID="{9A73FC81-BE6C-46F0-A64A-F402EDAF3A69}" presName="space" presStyleCnt="0"/>
      <dgm:spPr/>
    </dgm:pt>
    <dgm:pt modelId="{C8A8B486-516D-4D9E-9EB7-40E82654A8D8}" type="pres">
      <dgm:prSet presAssocID="{ED69E4D4-DF36-4B40-A747-CF6B0C3D1DDF}" presName="composite" presStyleCnt="0"/>
      <dgm:spPr/>
    </dgm:pt>
    <dgm:pt modelId="{8514B1B4-2524-4A2D-B6B5-B6F7D8515B52}" type="pres">
      <dgm:prSet presAssocID="{ED69E4D4-DF36-4B40-A747-CF6B0C3D1DDF}" presName="parTx" presStyleLbl="alignNode1" presStyleIdx="2" presStyleCnt="3">
        <dgm:presLayoutVars>
          <dgm:chMax val="0"/>
          <dgm:chPref val="0"/>
          <dgm:bulletEnabled val="1"/>
        </dgm:presLayoutVars>
      </dgm:prSet>
      <dgm:spPr/>
      <dgm:t>
        <a:bodyPr/>
        <a:lstStyle/>
        <a:p>
          <a:endParaRPr lang="en-AU"/>
        </a:p>
      </dgm:t>
    </dgm:pt>
    <dgm:pt modelId="{B1C588C0-F239-401C-88C5-63662F67F17C}" type="pres">
      <dgm:prSet presAssocID="{ED69E4D4-DF36-4B40-A747-CF6B0C3D1DDF}" presName="desTx" presStyleLbl="alignAccFollowNode1" presStyleIdx="2" presStyleCnt="3">
        <dgm:presLayoutVars>
          <dgm:bulletEnabled val="1"/>
        </dgm:presLayoutVars>
      </dgm:prSet>
      <dgm:spPr/>
      <dgm:t>
        <a:bodyPr/>
        <a:lstStyle/>
        <a:p>
          <a:endParaRPr lang="en-AU"/>
        </a:p>
      </dgm:t>
    </dgm:pt>
  </dgm:ptLst>
  <dgm:cxnLst>
    <dgm:cxn modelId="{5215BF89-09AB-49A7-A224-7AFA14BC5FD0}" srcId="{C5BDC041-4789-4274-A0E3-AE23958DCFF0}" destId="{954AB5A4-827F-4D51-9DAC-1A3E21F3414B}" srcOrd="1" destOrd="0" parTransId="{C05F93AF-B011-4669-9DD3-4DB21F9CD75B}" sibTransId="{79E3E766-E651-45B1-9242-DF81F25EEEB8}"/>
    <dgm:cxn modelId="{30E5DF1D-4FD6-42C2-A0B1-58DBF1241ADA}" srcId="{C5BDC041-4789-4274-A0E3-AE23958DCFF0}" destId="{FD9037ED-7CCD-4592-822E-ECF2B6EEB685}" srcOrd="0" destOrd="0" parTransId="{07102C6C-E014-4AE3-B8AF-A856B89EA801}" sibTransId="{CB0A7E27-6785-4ADA-B722-548A9B97601C}"/>
    <dgm:cxn modelId="{1B222DC6-F6AE-4E4A-B23F-4078BCE43F25}" type="presOf" srcId="{B9EC996B-844C-4C95-9D90-C830252B6168}" destId="{7091C98F-4451-49F6-B22F-E1A9068105F5}" srcOrd="0" destOrd="0" presId="urn:microsoft.com/office/officeart/2005/8/layout/hList1"/>
    <dgm:cxn modelId="{6F714C57-CE81-4833-BE66-BAA3A0B7E39A}" srcId="{2C605FF8-453B-4343-9E09-68D14FFB0ABA}" destId="{BAD59901-5201-4803-AFE6-4487DF45FD40}" srcOrd="1" destOrd="0" parTransId="{105605D4-3FFC-4D29-9513-0B26EDFE2A89}" sibTransId="{BD777567-468D-4E3B-83B1-90B62B5E5FF6}"/>
    <dgm:cxn modelId="{F8391D30-1A6B-4160-92B5-ED56181A9B97}" type="presOf" srcId="{2C605FF8-453B-4343-9E09-68D14FFB0ABA}" destId="{EC6BB264-D501-4167-81F5-CED5592F8786}" srcOrd="0" destOrd="0" presId="urn:microsoft.com/office/officeart/2005/8/layout/hList1"/>
    <dgm:cxn modelId="{17DB1B62-8A41-48D2-9AD0-CD796CB37509}" srcId="{ED69E4D4-DF36-4B40-A747-CF6B0C3D1DDF}" destId="{864A7697-3A3E-48B5-970D-683A6876443E}" srcOrd="1" destOrd="0" parTransId="{A62DC69B-3357-410C-9A3A-0DAB5B7D820B}" sibTransId="{595119EE-762C-460F-A2CC-FF548CE8B385}"/>
    <dgm:cxn modelId="{429CE9CE-6C2A-4D52-B732-16BE445C908E}" srcId="{B9EC996B-844C-4C95-9D90-C830252B6168}" destId="{2C605FF8-453B-4343-9E09-68D14FFB0ABA}" srcOrd="0" destOrd="0" parTransId="{67ACE328-4120-4F39-902A-47BC0E508F19}" sibTransId="{A6CDA176-ED9A-43A8-959C-89E75C5344C6}"/>
    <dgm:cxn modelId="{F8D6C55B-680B-47F3-B84A-12EE5C614419}" type="presOf" srcId="{62452980-E9AA-403F-8937-9909EBA1B764}" destId="{EE6DBB8A-566E-47BE-9EA9-8A589AC17E14}" srcOrd="0" destOrd="0" presId="urn:microsoft.com/office/officeart/2005/8/layout/hList1"/>
    <dgm:cxn modelId="{8478F004-EE86-4536-A0C8-784C6E0D092B}" type="presOf" srcId="{954AB5A4-827F-4D51-9DAC-1A3E21F3414B}" destId="{EC6BB264-D501-4167-81F5-CED5592F8786}" srcOrd="0" destOrd="5" presId="urn:microsoft.com/office/officeart/2005/8/layout/hList1"/>
    <dgm:cxn modelId="{4B4457FD-9511-4900-B3A9-38002420F9C6}" srcId="{4C54AD2D-9041-48DD-A977-168169D8790D}" destId="{2901C004-966D-41E3-A41E-E63BBA6B4D6E}" srcOrd="1" destOrd="0" parTransId="{CA7B7DE7-6699-4957-98F7-E19B611D00F6}" sibTransId="{B64A5E24-EB02-45B5-9DF4-C0BFBF48CA8B}"/>
    <dgm:cxn modelId="{66D76D88-F830-40FF-AE11-21DCD7F660D9}" srcId="{2C605FF8-453B-4343-9E09-68D14FFB0ABA}" destId="{63722645-A5C8-4C38-A739-0FCF0A0F5025}" srcOrd="0" destOrd="0" parTransId="{F675B63A-6042-44EA-93FE-B696F4E793E5}" sibTransId="{20AE268C-941A-4751-B958-FF4004B57E3A}"/>
    <dgm:cxn modelId="{2553868B-DC99-47B9-88F0-5984508D78FD}" type="presOf" srcId="{4C54AD2D-9041-48DD-A977-168169D8790D}" destId="{523D9782-083B-4DF2-BD96-8F9C91DFD494}" srcOrd="0" destOrd="0" presId="urn:microsoft.com/office/officeart/2005/8/layout/hList1"/>
    <dgm:cxn modelId="{F79AC78E-322F-41F0-844E-9DD04CB8B13F}" type="presOf" srcId="{2901C004-966D-41E3-A41E-E63BBA6B4D6E}" destId="{0C886596-2ADC-4DFD-8828-E6848FA69B1E}" srcOrd="0" destOrd="1" presId="urn:microsoft.com/office/officeart/2005/8/layout/hList1"/>
    <dgm:cxn modelId="{4268ACE8-4B5A-4EB5-BB76-8B04529C0048}" type="presOf" srcId="{D91ED267-A8EF-4287-86C4-5188D425ED45}" destId="{0C886596-2ADC-4DFD-8828-E6848FA69B1E}" srcOrd="0" destOrd="0" presId="urn:microsoft.com/office/officeart/2005/8/layout/hList1"/>
    <dgm:cxn modelId="{AB484A31-5631-4BF3-A116-FD935CADC533}" type="presOf" srcId="{BAD59901-5201-4803-AFE6-4487DF45FD40}" destId="{EC6BB264-D501-4167-81F5-CED5592F8786}" srcOrd="0" destOrd="2" presId="urn:microsoft.com/office/officeart/2005/8/layout/hList1"/>
    <dgm:cxn modelId="{A5166E83-8E20-4C91-A82E-84011DFD6FB5}" srcId="{62452980-E9AA-403F-8937-9909EBA1B764}" destId="{4C54AD2D-9041-48DD-A977-168169D8790D}" srcOrd="0" destOrd="0" parTransId="{E666A843-DF88-4B68-8158-28D6FF4524EE}" sibTransId="{68998BC8-4E68-47FA-AD8E-98038EB1DEC1}"/>
    <dgm:cxn modelId="{FBBF98FB-B201-4450-9DF5-A3356023169A}" srcId="{4C54AD2D-9041-48DD-A977-168169D8790D}" destId="{D91ED267-A8EF-4287-86C4-5188D425ED45}" srcOrd="0" destOrd="0" parTransId="{6F8E2CD0-72EF-4CF9-9724-CEC64E82282C}" sibTransId="{26C48ED8-D04E-438F-837D-2989B40B2E5A}"/>
    <dgm:cxn modelId="{7A3BA4D8-517B-48E7-B57D-A73057A8D590}" srcId="{ED69E4D4-DF36-4B40-A747-CF6B0C3D1DDF}" destId="{491CC878-DABF-42FB-BA6A-04E1A8542A0B}" srcOrd="0" destOrd="0" parTransId="{2624E872-2B48-47E4-AAFF-D1DA352159E9}" sibTransId="{371F24F2-5260-4294-8486-CB52922420C3}"/>
    <dgm:cxn modelId="{84791186-6DD5-490E-9326-41802B9B8830}" type="presOf" srcId="{491CC878-DABF-42FB-BA6A-04E1A8542A0B}" destId="{B1C588C0-F239-401C-88C5-63662F67F17C}" srcOrd="0" destOrd="0" presId="urn:microsoft.com/office/officeart/2005/8/layout/hList1"/>
    <dgm:cxn modelId="{5501D8C1-4C81-4A2C-ABBF-880488D2D6E1}" srcId="{62452980-E9AA-403F-8937-9909EBA1B764}" destId="{B9EC996B-844C-4C95-9D90-C830252B6168}" srcOrd="1" destOrd="0" parTransId="{AC6DC445-3561-489D-9F7F-F8C0F809493B}" sibTransId="{9A73FC81-BE6C-46F0-A64A-F402EDAF3A69}"/>
    <dgm:cxn modelId="{F35DF575-8C9B-46BF-A01F-55A5F8AF20E5}" srcId="{B9EC996B-844C-4C95-9D90-C830252B6168}" destId="{C5BDC041-4789-4274-A0E3-AE23958DCFF0}" srcOrd="1" destOrd="0" parTransId="{3F2B91D2-AFA1-4542-9C8B-4FE3EDD920B7}" sibTransId="{093DDE60-A763-41BE-B7DB-1AAB47A84A42}"/>
    <dgm:cxn modelId="{82C4FED9-721E-4581-B2D5-7445E09478F2}" type="presOf" srcId="{864A7697-3A3E-48B5-970D-683A6876443E}" destId="{B1C588C0-F239-401C-88C5-63662F67F17C}" srcOrd="0" destOrd="1" presId="urn:microsoft.com/office/officeart/2005/8/layout/hList1"/>
    <dgm:cxn modelId="{74868377-601C-4511-820E-3F285B2F8A1D}" type="presOf" srcId="{FD9037ED-7CCD-4592-822E-ECF2B6EEB685}" destId="{EC6BB264-D501-4167-81F5-CED5592F8786}" srcOrd="0" destOrd="4" presId="urn:microsoft.com/office/officeart/2005/8/layout/hList1"/>
    <dgm:cxn modelId="{5A9F29D0-03E3-4BEC-86E3-925785BA21A2}" type="presOf" srcId="{63722645-A5C8-4C38-A739-0FCF0A0F5025}" destId="{EC6BB264-D501-4167-81F5-CED5592F8786}" srcOrd="0" destOrd="1" presId="urn:microsoft.com/office/officeart/2005/8/layout/hList1"/>
    <dgm:cxn modelId="{B07B5B61-9CBD-41B2-9BEF-206E194081AB}" type="presOf" srcId="{ED69E4D4-DF36-4B40-A747-CF6B0C3D1DDF}" destId="{8514B1B4-2524-4A2D-B6B5-B6F7D8515B52}" srcOrd="0" destOrd="0" presId="urn:microsoft.com/office/officeart/2005/8/layout/hList1"/>
    <dgm:cxn modelId="{6D048203-7C7D-48E2-AC46-7368231E00CA}" type="presOf" srcId="{C5BDC041-4789-4274-A0E3-AE23958DCFF0}" destId="{EC6BB264-D501-4167-81F5-CED5592F8786}" srcOrd="0" destOrd="3" presId="urn:microsoft.com/office/officeart/2005/8/layout/hList1"/>
    <dgm:cxn modelId="{F1A17955-67A0-4C54-B9B0-3537A0D69BB8}" srcId="{62452980-E9AA-403F-8937-9909EBA1B764}" destId="{ED69E4D4-DF36-4B40-A747-CF6B0C3D1DDF}" srcOrd="2" destOrd="0" parTransId="{90F6F7E4-86BB-4D9C-BC5F-A8F8C8B15C10}" sibTransId="{A93BFFFB-0EEB-4BEF-9E34-67AE936C184E}"/>
    <dgm:cxn modelId="{79899687-BC91-475F-BDE0-3FA6C9173C5D}" type="presParOf" srcId="{EE6DBB8A-566E-47BE-9EA9-8A589AC17E14}" destId="{34A7C782-9AB3-4464-946A-E668BDC8A9A7}" srcOrd="0" destOrd="0" presId="urn:microsoft.com/office/officeart/2005/8/layout/hList1"/>
    <dgm:cxn modelId="{420A98CE-BC86-4BD9-82D6-C42C77B54F1E}" type="presParOf" srcId="{34A7C782-9AB3-4464-946A-E668BDC8A9A7}" destId="{523D9782-083B-4DF2-BD96-8F9C91DFD494}" srcOrd="0" destOrd="0" presId="urn:microsoft.com/office/officeart/2005/8/layout/hList1"/>
    <dgm:cxn modelId="{F36FCC16-965C-47C4-A36C-F97C71D93E56}" type="presParOf" srcId="{34A7C782-9AB3-4464-946A-E668BDC8A9A7}" destId="{0C886596-2ADC-4DFD-8828-E6848FA69B1E}" srcOrd="1" destOrd="0" presId="urn:microsoft.com/office/officeart/2005/8/layout/hList1"/>
    <dgm:cxn modelId="{6863173F-759B-4FCB-8029-CDA49214DDD9}" type="presParOf" srcId="{EE6DBB8A-566E-47BE-9EA9-8A589AC17E14}" destId="{100B0C06-E384-4397-9D98-E70B03E2BF10}" srcOrd="1" destOrd="0" presId="urn:microsoft.com/office/officeart/2005/8/layout/hList1"/>
    <dgm:cxn modelId="{036803B2-CBDC-4E77-BA19-F23589F03C24}" type="presParOf" srcId="{EE6DBB8A-566E-47BE-9EA9-8A589AC17E14}" destId="{4439996E-F88B-488E-8455-652DE9306B06}" srcOrd="2" destOrd="0" presId="urn:microsoft.com/office/officeart/2005/8/layout/hList1"/>
    <dgm:cxn modelId="{E3699B49-C3ED-4944-9636-5D125E236FE2}" type="presParOf" srcId="{4439996E-F88B-488E-8455-652DE9306B06}" destId="{7091C98F-4451-49F6-B22F-E1A9068105F5}" srcOrd="0" destOrd="0" presId="urn:microsoft.com/office/officeart/2005/8/layout/hList1"/>
    <dgm:cxn modelId="{7D1685FE-5ECB-477E-AB88-44C4AC9E710C}" type="presParOf" srcId="{4439996E-F88B-488E-8455-652DE9306B06}" destId="{EC6BB264-D501-4167-81F5-CED5592F8786}" srcOrd="1" destOrd="0" presId="urn:microsoft.com/office/officeart/2005/8/layout/hList1"/>
    <dgm:cxn modelId="{657B30AE-1BD7-440C-BA64-198773597113}" type="presParOf" srcId="{EE6DBB8A-566E-47BE-9EA9-8A589AC17E14}" destId="{8A6535FF-2145-437D-962E-9661DC175FF3}" srcOrd="3" destOrd="0" presId="urn:microsoft.com/office/officeart/2005/8/layout/hList1"/>
    <dgm:cxn modelId="{85A23810-8A9A-4BD6-828F-F05F053F1370}" type="presParOf" srcId="{EE6DBB8A-566E-47BE-9EA9-8A589AC17E14}" destId="{C8A8B486-516D-4D9E-9EB7-40E82654A8D8}" srcOrd="4" destOrd="0" presId="urn:microsoft.com/office/officeart/2005/8/layout/hList1"/>
    <dgm:cxn modelId="{EFB9453E-F0D3-4E00-877F-C39232E825A0}" type="presParOf" srcId="{C8A8B486-516D-4D9E-9EB7-40E82654A8D8}" destId="{8514B1B4-2524-4A2D-B6B5-B6F7D8515B52}" srcOrd="0" destOrd="0" presId="urn:microsoft.com/office/officeart/2005/8/layout/hList1"/>
    <dgm:cxn modelId="{C9A68ABA-70D3-49C9-AA9E-8B3E84E58695}" type="presParOf" srcId="{C8A8B486-516D-4D9E-9EB7-40E82654A8D8}" destId="{B1C588C0-F239-401C-88C5-63662F67F17C}"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B58311-BFDA-4229-A455-E172D8597318}" type="doc">
      <dgm:prSet loTypeId="urn:microsoft.com/office/officeart/2005/8/layout/vList3" loCatId="list" qsTypeId="urn:microsoft.com/office/officeart/2005/8/quickstyle/simple1" qsCatId="simple" csTypeId="urn:microsoft.com/office/officeart/2005/8/colors/accent4_3" csCatId="accent4" phldr="1"/>
      <dgm:spPr/>
      <dgm:t>
        <a:bodyPr/>
        <a:lstStyle/>
        <a:p>
          <a:endParaRPr lang="en-AU"/>
        </a:p>
      </dgm:t>
    </dgm:pt>
    <dgm:pt modelId="{8A5DF0C0-3457-4875-87D9-CE5158EFA21D}">
      <dgm:prSet/>
      <dgm:spPr/>
      <dgm:t>
        <a:bodyPr/>
        <a:lstStyle/>
        <a:p>
          <a:pPr rtl="0"/>
          <a:r>
            <a:rPr lang="en-AU" dirty="0" smtClean="0"/>
            <a:t>mostly ‘as expected’--Responses were not radically different within this cohort from the means (overall)</a:t>
          </a:r>
          <a:endParaRPr lang="en-AU" dirty="0"/>
        </a:p>
      </dgm:t>
    </dgm:pt>
    <dgm:pt modelId="{A329C12E-282E-434D-B9A8-7398406360CD}" type="parTrans" cxnId="{5ED3B3EE-6D0B-419A-87F2-EB5534FCA9BD}">
      <dgm:prSet/>
      <dgm:spPr/>
      <dgm:t>
        <a:bodyPr/>
        <a:lstStyle/>
        <a:p>
          <a:endParaRPr lang="en-AU"/>
        </a:p>
      </dgm:t>
    </dgm:pt>
    <dgm:pt modelId="{1BB7DF16-1F32-4200-AE98-1D262D809E8B}" type="sibTrans" cxnId="{5ED3B3EE-6D0B-419A-87F2-EB5534FCA9BD}">
      <dgm:prSet/>
      <dgm:spPr/>
      <dgm:t>
        <a:bodyPr/>
        <a:lstStyle/>
        <a:p>
          <a:endParaRPr lang="en-AU"/>
        </a:p>
      </dgm:t>
    </dgm:pt>
    <dgm:pt modelId="{8C7B9511-DC25-468A-874E-894AB13E1A54}" type="pres">
      <dgm:prSet presAssocID="{E9B58311-BFDA-4229-A455-E172D8597318}" presName="linearFlow" presStyleCnt="0">
        <dgm:presLayoutVars>
          <dgm:dir/>
          <dgm:resizeHandles val="exact"/>
        </dgm:presLayoutVars>
      </dgm:prSet>
      <dgm:spPr/>
      <dgm:t>
        <a:bodyPr/>
        <a:lstStyle/>
        <a:p>
          <a:endParaRPr lang="en-AU"/>
        </a:p>
      </dgm:t>
    </dgm:pt>
    <dgm:pt modelId="{3D99D6AD-8922-436D-93F2-0488E8B3B65B}" type="pres">
      <dgm:prSet presAssocID="{8A5DF0C0-3457-4875-87D9-CE5158EFA21D}" presName="composite" presStyleCnt="0"/>
      <dgm:spPr/>
    </dgm:pt>
    <dgm:pt modelId="{73921822-F66B-4D46-A711-55EDF140B10B}" type="pres">
      <dgm:prSet presAssocID="{8A5DF0C0-3457-4875-87D9-CE5158EFA21D}" presName="imgShp" presStyleLbl="fgImgPlace1" presStyleIdx="0" presStyleCnt="1"/>
      <dgm:spPr>
        <a:blipFill rotWithShape="0">
          <a:blip xmlns:r="http://schemas.openxmlformats.org/officeDocument/2006/relationships" r:embed="rId1"/>
          <a:stretch>
            <a:fillRect/>
          </a:stretch>
        </a:blipFill>
      </dgm:spPr>
    </dgm:pt>
    <dgm:pt modelId="{A34BC6D2-3402-448A-A3D4-3A0BF4455A98}" type="pres">
      <dgm:prSet presAssocID="{8A5DF0C0-3457-4875-87D9-CE5158EFA21D}" presName="txShp" presStyleLbl="node1" presStyleIdx="0" presStyleCnt="1">
        <dgm:presLayoutVars>
          <dgm:bulletEnabled val="1"/>
        </dgm:presLayoutVars>
      </dgm:prSet>
      <dgm:spPr/>
      <dgm:t>
        <a:bodyPr/>
        <a:lstStyle/>
        <a:p>
          <a:endParaRPr lang="en-AU"/>
        </a:p>
      </dgm:t>
    </dgm:pt>
  </dgm:ptLst>
  <dgm:cxnLst>
    <dgm:cxn modelId="{5ED3B3EE-6D0B-419A-87F2-EB5534FCA9BD}" srcId="{E9B58311-BFDA-4229-A455-E172D8597318}" destId="{8A5DF0C0-3457-4875-87D9-CE5158EFA21D}" srcOrd="0" destOrd="0" parTransId="{A329C12E-282E-434D-B9A8-7398406360CD}" sibTransId="{1BB7DF16-1F32-4200-AE98-1D262D809E8B}"/>
    <dgm:cxn modelId="{A64CEC07-9DC6-408B-A2FA-309D1CB4F2A7}" type="presOf" srcId="{E9B58311-BFDA-4229-A455-E172D8597318}" destId="{8C7B9511-DC25-468A-874E-894AB13E1A54}" srcOrd="0" destOrd="0" presId="urn:microsoft.com/office/officeart/2005/8/layout/vList3"/>
    <dgm:cxn modelId="{285D0969-43CC-40DF-9127-625BAE71C657}" type="presOf" srcId="{8A5DF0C0-3457-4875-87D9-CE5158EFA21D}" destId="{A34BC6D2-3402-448A-A3D4-3A0BF4455A98}" srcOrd="0" destOrd="0" presId="urn:microsoft.com/office/officeart/2005/8/layout/vList3"/>
    <dgm:cxn modelId="{4B030CED-1742-4231-98F1-C100B2252E78}" type="presParOf" srcId="{8C7B9511-DC25-468A-874E-894AB13E1A54}" destId="{3D99D6AD-8922-436D-93F2-0488E8B3B65B}" srcOrd="0" destOrd="0" presId="urn:microsoft.com/office/officeart/2005/8/layout/vList3"/>
    <dgm:cxn modelId="{D6A1AC18-9C71-4591-99FD-E4F52072D998}" type="presParOf" srcId="{3D99D6AD-8922-436D-93F2-0488E8B3B65B}" destId="{73921822-F66B-4D46-A711-55EDF140B10B}" srcOrd="0" destOrd="0" presId="urn:microsoft.com/office/officeart/2005/8/layout/vList3"/>
    <dgm:cxn modelId="{A4E64443-FC80-4458-9D7B-E605154F40B3}" type="presParOf" srcId="{3D99D6AD-8922-436D-93F2-0488E8B3B65B}" destId="{A34BC6D2-3402-448A-A3D4-3A0BF4455A98}"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F2FCD83-71F3-422C-9622-1156AD982735}"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AU"/>
        </a:p>
      </dgm:t>
    </dgm:pt>
    <dgm:pt modelId="{FB03F85C-6E25-4CD2-BA54-7010FD45C81C}">
      <dgm:prSet custT="1"/>
      <dgm:spPr/>
      <dgm:t>
        <a:bodyPr/>
        <a:lstStyle/>
        <a:p>
          <a:pPr rtl="0"/>
          <a:r>
            <a:rPr lang="en-AU" sz="2400" dirty="0" smtClean="0"/>
            <a:t>Apparent dissatisfaction</a:t>
          </a:r>
          <a:endParaRPr lang="en-AU" sz="2400" dirty="0"/>
        </a:p>
      </dgm:t>
    </dgm:pt>
    <dgm:pt modelId="{47753F67-E3DA-42CA-8F2E-6246A2566750}" type="parTrans" cxnId="{9504C07B-F1EE-4C76-8A8B-686B13EC1199}">
      <dgm:prSet/>
      <dgm:spPr/>
      <dgm:t>
        <a:bodyPr/>
        <a:lstStyle/>
        <a:p>
          <a:endParaRPr lang="en-AU"/>
        </a:p>
      </dgm:t>
    </dgm:pt>
    <dgm:pt modelId="{88BC38D1-4D40-464E-8A39-AD1046C4C7C8}" type="sibTrans" cxnId="{9504C07B-F1EE-4C76-8A8B-686B13EC1199}">
      <dgm:prSet/>
      <dgm:spPr/>
      <dgm:t>
        <a:bodyPr/>
        <a:lstStyle/>
        <a:p>
          <a:endParaRPr lang="en-AU"/>
        </a:p>
      </dgm:t>
    </dgm:pt>
    <dgm:pt modelId="{C3E130CB-AB53-4B65-A39F-43CD72BBC367}">
      <dgm:prSet custT="1"/>
      <dgm:spPr/>
      <dgm:t>
        <a:bodyPr/>
        <a:lstStyle/>
        <a:p>
          <a:pPr rtl="0"/>
          <a:r>
            <a:rPr lang="en-US" sz="1600" dirty="0" smtClean="0"/>
            <a:t>Comfort learning online</a:t>
          </a:r>
          <a:endParaRPr lang="en-AU" sz="1600" dirty="0"/>
        </a:p>
      </dgm:t>
    </dgm:pt>
    <dgm:pt modelId="{617A332A-5FDB-4ED4-8384-C9067990D554}" type="parTrans" cxnId="{8A5B5E3B-C544-408E-BA87-E9DA7F81FCEE}">
      <dgm:prSet/>
      <dgm:spPr/>
      <dgm:t>
        <a:bodyPr/>
        <a:lstStyle/>
        <a:p>
          <a:endParaRPr lang="en-AU"/>
        </a:p>
      </dgm:t>
    </dgm:pt>
    <dgm:pt modelId="{4A2640C8-4E71-4379-AC2E-955A30BB1552}" type="sibTrans" cxnId="{8A5B5E3B-C544-408E-BA87-E9DA7F81FCEE}">
      <dgm:prSet/>
      <dgm:spPr/>
      <dgm:t>
        <a:bodyPr/>
        <a:lstStyle/>
        <a:p>
          <a:endParaRPr lang="en-AU"/>
        </a:p>
      </dgm:t>
    </dgm:pt>
    <dgm:pt modelId="{996883F6-3821-4ABF-94A4-356E8A23A0E9}">
      <dgm:prSet custT="1"/>
      <dgm:spPr/>
      <dgm:t>
        <a:bodyPr/>
        <a:lstStyle/>
        <a:p>
          <a:pPr rtl="0"/>
          <a:r>
            <a:rPr lang="en-US" sz="1600" dirty="0" smtClean="0"/>
            <a:t>Online interaction is a useful way for me to work with others in the program</a:t>
          </a:r>
          <a:endParaRPr lang="en-AU" sz="1600" dirty="0"/>
        </a:p>
      </dgm:t>
    </dgm:pt>
    <dgm:pt modelId="{6C06B0F9-0127-4F7A-875A-BB70E334E6C2}" type="parTrans" cxnId="{C5B455F1-2BBC-402C-AA3A-443BA626BBF2}">
      <dgm:prSet/>
      <dgm:spPr/>
      <dgm:t>
        <a:bodyPr/>
        <a:lstStyle/>
        <a:p>
          <a:endParaRPr lang="en-AU"/>
        </a:p>
      </dgm:t>
    </dgm:pt>
    <dgm:pt modelId="{2B3D3818-B6EA-4585-956E-12F3272F676B}" type="sibTrans" cxnId="{C5B455F1-2BBC-402C-AA3A-443BA626BBF2}">
      <dgm:prSet/>
      <dgm:spPr/>
      <dgm:t>
        <a:bodyPr/>
        <a:lstStyle/>
        <a:p>
          <a:endParaRPr lang="en-AU"/>
        </a:p>
      </dgm:t>
    </dgm:pt>
    <dgm:pt modelId="{E004DF33-9832-4571-B538-4775334DB69E}">
      <dgm:prSet custT="1"/>
      <dgm:spPr/>
      <dgm:t>
        <a:bodyPr/>
        <a:lstStyle/>
        <a:p>
          <a:pPr rtl="0"/>
          <a:r>
            <a:rPr lang="en-US" sz="1600" dirty="0" smtClean="0"/>
            <a:t>I regularly use a variety of tools in the online environment</a:t>
          </a:r>
          <a:endParaRPr lang="en-AU" sz="1600" dirty="0"/>
        </a:p>
      </dgm:t>
    </dgm:pt>
    <dgm:pt modelId="{89B1CFBC-3D4C-483F-8DDB-E445BD910804}" type="parTrans" cxnId="{3D9F0B9B-2A1F-4B0C-8467-C4D7FD2C6E8A}">
      <dgm:prSet/>
      <dgm:spPr/>
      <dgm:t>
        <a:bodyPr/>
        <a:lstStyle/>
        <a:p>
          <a:endParaRPr lang="en-AU"/>
        </a:p>
      </dgm:t>
    </dgm:pt>
    <dgm:pt modelId="{9EC8E145-3D57-4544-AFB2-3D5E71B7C436}" type="sibTrans" cxnId="{3D9F0B9B-2A1F-4B0C-8467-C4D7FD2C6E8A}">
      <dgm:prSet/>
      <dgm:spPr/>
      <dgm:t>
        <a:bodyPr/>
        <a:lstStyle/>
        <a:p>
          <a:endParaRPr lang="en-AU"/>
        </a:p>
      </dgm:t>
    </dgm:pt>
    <dgm:pt modelId="{D989EA1A-1576-4115-A235-6BBBFB9C7B91}">
      <dgm:prSet custT="1"/>
      <dgm:spPr/>
      <dgm:t>
        <a:bodyPr/>
        <a:lstStyle/>
        <a:p>
          <a:pPr rtl="0"/>
          <a:r>
            <a:rPr lang="en-US" sz="1600" dirty="0" smtClean="0"/>
            <a:t>The online learning environment makes me feel like I’m part of a community</a:t>
          </a:r>
          <a:endParaRPr lang="en-AU" sz="1600" dirty="0"/>
        </a:p>
      </dgm:t>
    </dgm:pt>
    <dgm:pt modelId="{668DDBAA-D1B6-4449-BABA-F596846F72CC}" type="parTrans" cxnId="{270CE2C4-371D-4E08-A510-B60993521BA4}">
      <dgm:prSet/>
      <dgm:spPr/>
      <dgm:t>
        <a:bodyPr/>
        <a:lstStyle/>
        <a:p>
          <a:endParaRPr lang="en-AU"/>
        </a:p>
      </dgm:t>
    </dgm:pt>
    <dgm:pt modelId="{6EB8B793-346D-4F06-B4FE-1CA0C1CBF227}" type="sibTrans" cxnId="{270CE2C4-371D-4E08-A510-B60993521BA4}">
      <dgm:prSet/>
      <dgm:spPr/>
      <dgm:t>
        <a:bodyPr/>
        <a:lstStyle/>
        <a:p>
          <a:endParaRPr lang="en-AU"/>
        </a:p>
      </dgm:t>
    </dgm:pt>
    <dgm:pt modelId="{BEA6DE2D-DFD0-41EF-8CA0-46FF7F3E4B9B}">
      <dgm:prSet custT="1"/>
      <dgm:spPr/>
      <dgm:t>
        <a:bodyPr/>
        <a:lstStyle/>
        <a:p>
          <a:pPr rtl="0"/>
          <a:r>
            <a:rPr lang="en-US" sz="1600" dirty="0" smtClean="0"/>
            <a:t>The combination of print and electronic resources is about right</a:t>
          </a:r>
          <a:endParaRPr lang="en-AU" sz="1600" dirty="0"/>
        </a:p>
      </dgm:t>
    </dgm:pt>
    <dgm:pt modelId="{65A8A254-A048-46CD-8E80-E96F1EF89BEB}" type="parTrans" cxnId="{A12F5335-B523-432C-B702-4F77FF1587D1}">
      <dgm:prSet/>
      <dgm:spPr/>
      <dgm:t>
        <a:bodyPr/>
        <a:lstStyle/>
        <a:p>
          <a:endParaRPr lang="en-AU"/>
        </a:p>
      </dgm:t>
    </dgm:pt>
    <dgm:pt modelId="{37D3C203-BED5-4B63-9149-97EB61F6583F}" type="sibTrans" cxnId="{A12F5335-B523-432C-B702-4F77FF1587D1}">
      <dgm:prSet/>
      <dgm:spPr/>
      <dgm:t>
        <a:bodyPr/>
        <a:lstStyle/>
        <a:p>
          <a:endParaRPr lang="en-AU"/>
        </a:p>
      </dgm:t>
    </dgm:pt>
    <dgm:pt modelId="{04C68A3A-08C6-40EC-A131-BC25E8AD690E}">
      <dgm:prSet custT="1"/>
      <dgm:spPr/>
      <dgm:t>
        <a:bodyPr/>
        <a:lstStyle/>
        <a:p>
          <a:pPr rtl="0"/>
          <a:r>
            <a:rPr lang="en-US" sz="1600" dirty="0" smtClean="0"/>
            <a:t>The materials in the program are high quality</a:t>
          </a:r>
          <a:endParaRPr lang="en-AU" sz="1600" dirty="0"/>
        </a:p>
      </dgm:t>
    </dgm:pt>
    <dgm:pt modelId="{8874B781-BB6E-4812-9A5B-6C06D6E88669}" type="parTrans" cxnId="{3639C68D-6269-4DE4-8576-2C22EDE74086}">
      <dgm:prSet/>
      <dgm:spPr/>
      <dgm:t>
        <a:bodyPr/>
        <a:lstStyle/>
        <a:p>
          <a:endParaRPr lang="en-AU"/>
        </a:p>
      </dgm:t>
    </dgm:pt>
    <dgm:pt modelId="{2BDA354A-791D-4EFB-8D27-2FFECF2335F2}" type="sibTrans" cxnId="{3639C68D-6269-4DE4-8576-2C22EDE74086}">
      <dgm:prSet/>
      <dgm:spPr/>
      <dgm:t>
        <a:bodyPr/>
        <a:lstStyle/>
        <a:p>
          <a:endParaRPr lang="en-AU"/>
        </a:p>
      </dgm:t>
    </dgm:pt>
    <dgm:pt modelId="{136E25CB-3123-4A80-854C-6F1B485E814A}">
      <dgm:prSet custT="1"/>
      <dgm:spPr/>
      <dgm:t>
        <a:bodyPr/>
        <a:lstStyle/>
        <a:p>
          <a:pPr rtl="0"/>
          <a:r>
            <a:rPr lang="en-US" sz="1600" dirty="0" smtClean="0"/>
            <a:t>The learning materials are sufficient for me to understand what is expected in this program</a:t>
          </a:r>
          <a:endParaRPr lang="en-AU" sz="1600" dirty="0"/>
        </a:p>
      </dgm:t>
    </dgm:pt>
    <dgm:pt modelId="{237FD0BA-6C87-4D3D-B16E-064BC21B7EA8}" type="parTrans" cxnId="{013E4072-130C-4D35-98BC-85AD1F6B104F}">
      <dgm:prSet/>
      <dgm:spPr/>
      <dgm:t>
        <a:bodyPr/>
        <a:lstStyle/>
        <a:p>
          <a:endParaRPr lang="en-AU"/>
        </a:p>
      </dgm:t>
    </dgm:pt>
    <dgm:pt modelId="{1BC5BDF0-0147-4868-A89F-3746318E9945}" type="sibTrans" cxnId="{013E4072-130C-4D35-98BC-85AD1F6B104F}">
      <dgm:prSet/>
      <dgm:spPr/>
      <dgm:t>
        <a:bodyPr/>
        <a:lstStyle/>
        <a:p>
          <a:endParaRPr lang="en-AU"/>
        </a:p>
      </dgm:t>
    </dgm:pt>
    <dgm:pt modelId="{F5CA3774-CEBD-4F34-B7A4-C1C09C6F249A}">
      <dgm:prSet custT="1"/>
      <dgm:spPr/>
      <dgm:t>
        <a:bodyPr/>
        <a:lstStyle/>
        <a:p>
          <a:pPr rtl="0"/>
          <a:r>
            <a:rPr lang="en-US" sz="1600" dirty="0" smtClean="0"/>
            <a:t>Blended learning has enriched my learning</a:t>
          </a:r>
          <a:endParaRPr lang="en-AU" sz="1600" dirty="0"/>
        </a:p>
      </dgm:t>
    </dgm:pt>
    <dgm:pt modelId="{DB36B23A-6E82-4B73-A9B7-EBC4272E0927}" type="parTrans" cxnId="{D596C3C1-EA33-4F3F-BCB9-29161F5FF67D}">
      <dgm:prSet/>
      <dgm:spPr/>
      <dgm:t>
        <a:bodyPr/>
        <a:lstStyle/>
        <a:p>
          <a:endParaRPr lang="en-AU"/>
        </a:p>
      </dgm:t>
    </dgm:pt>
    <dgm:pt modelId="{8C0EA1D8-44A3-4317-B615-F3B3B957D46C}" type="sibTrans" cxnId="{D596C3C1-EA33-4F3F-BCB9-29161F5FF67D}">
      <dgm:prSet/>
      <dgm:spPr/>
      <dgm:t>
        <a:bodyPr/>
        <a:lstStyle/>
        <a:p>
          <a:endParaRPr lang="en-AU"/>
        </a:p>
      </dgm:t>
    </dgm:pt>
    <dgm:pt modelId="{F165F539-D214-4444-A72A-B0AA3A0BB1D7}">
      <dgm:prSet custT="1"/>
      <dgm:spPr/>
      <dgm:t>
        <a:bodyPr/>
        <a:lstStyle/>
        <a:p>
          <a:pPr rtl="0"/>
          <a:r>
            <a:rPr lang="en-US" sz="1600" dirty="0" smtClean="0"/>
            <a:t>Online learning encourages critical and creating thinking</a:t>
          </a:r>
          <a:endParaRPr lang="en-AU" sz="1600" dirty="0"/>
        </a:p>
      </dgm:t>
    </dgm:pt>
    <dgm:pt modelId="{06DA630F-4A7F-4050-BF74-4FF5C8631DEA}" type="parTrans" cxnId="{2C7528B0-3F13-4A69-A911-875DE1E9D316}">
      <dgm:prSet/>
      <dgm:spPr/>
      <dgm:t>
        <a:bodyPr/>
        <a:lstStyle/>
        <a:p>
          <a:endParaRPr lang="en-AU"/>
        </a:p>
      </dgm:t>
    </dgm:pt>
    <dgm:pt modelId="{D598884B-4F6A-46EE-BF94-0EDA2579B9FF}" type="sibTrans" cxnId="{2C7528B0-3F13-4A69-A911-875DE1E9D316}">
      <dgm:prSet/>
      <dgm:spPr/>
      <dgm:t>
        <a:bodyPr/>
        <a:lstStyle/>
        <a:p>
          <a:endParaRPr lang="en-AU"/>
        </a:p>
      </dgm:t>
    </dgm:pt>
    <dgm:pt modelId="{AEFED029-93D1-4F6F-BB33-2E1B3803B5F7}">
      <dgm:prSet custT="1"/>
      <dgm:spPr/>
      <dgm:t>
        <a:bodyPr/>
        <a:lstStyle/>
        <a:p>
          <a:pPr rtl="0"/>
          <a:r>
            <a:rPr lang="en-US" sz="1600" dirty="0" smtClean="0"/>
            <a:t>There is enough interaction between me and teaching staff</a:t>
          </a:r>
          <a:endParaRPr lang="en-AU" sz="1600" dirty="0"/>
        </a:p>
      </dgm:t>
    </dgm:pt>
    <dgm:pt modelId="{B3C673ED-55CC-437C-915A-13EADE0FEB54}" type="parTrans" cxnId="{15B9F81B-9B73-4541-8844-1680FD9500A5}">
      <dgm:prSet/>
      <dgm:spPr/>
      <dgm:t>
        <a:bodyPr/>
        <a:lstStyle/>
        <a:p>
          <a:endParaRPr lang="en-AU"/>
        </a:p>
      </dgm:t>
    </dgm:pt>
    <dgm:pt modelId="{DEDD51F2-AD00-4828-8483-95D3F899079A}" type="sibTrans" cxnId="{15B9F81B-9B73-4541-8844-1680FD9500A5}">
      <dgm:prSet/>
      <dgm:spPr/>
      <dgm:t>
        <a:bodyPr/>
        <a:lstStyle/>
        <a:p>
          <a:endParaRPr lang="en-AU"/>
        </a:p>
      </dgm:t>
    </dgm:pt>
    <dgm:pt modelId="{3AAB76DF-BAB2-4D7E-9567-3C26F66D0504}">
      <dgm:prSet custT="1"/>
      <dgm:spPr/>
      <dgm:t>
        <a:bodyPr/>
        <a:lstStyle/>
        <a:p>
          <a:pPr rtl="0"/>
          <a:r>
            <a:rPr lang="en-US" sz="1600" dirty="0" smtClean="0"/>
            <a:t>I get all the technical help I need</a:t>
          </a:r>
          <a:endParaRPr lang="en-AU" sz="1600" dirty="0"/>
        </a:p>
      </dgm:t>
    </dgm:pt>
    <dgm:pt modelId="{F89BFF85-961B-4A76-AEAD-5E0851E47036}" type="parTrans" cxnId="{43C656E0-F708-4527-B70B-DD1114F5F60A}">
      <dgm:prSet/>
      <dgm:spPr/>
      <dgm:t>
        <a:bodyPr/>
        <a:lstStyle/>
        <a:p>
          <a:endParaRPr lang="en-AU"/>
        </a:p>
      </dgm:t>
    </dgm:pt>
    <dgm:pt modelId="{34FB0E56-80AB-45EB-AF8A-A634FCB68BC0}" type="sibTrans" cxnId="{43C656E0-F708-4527-B70B-DD1114F5F60A}">
      <dgm:prSet/>
      <dgm:spPr/>
      <dgm:t>
        <a:bodyPr/>
        <a:lstStyle/>
        <a:p>
          <a:endParaRPr lang="en-AU"/>
        </a:p>
      </dgm:t>
    </dgm:pt>
    <dgm:pt modelId="{30250B31-1A2C-4D4D-A52A-C04332FB3F8F}">
      <dgm:prSet custT="1"/>
      <dgm:spPr/>
      <dgm:t>
        <a:bodyPr/>
        <a:lstStyle/>
        <a:p>
          <a:pPr rtl="0"/>
          <a:r>
            <a:rPr lang="en-US" sz="1600" dirty="0" smtClean="0"/>
            <a:t>I get all the administrative help I need</a:t>
          </a:r>
          <a:endParaRPr lang="en-AU" sz="1600" dirty="0"/>
        </a:p>
      </dgm:t>
    </dgm:pt>
    <dgm:pt modelId="{327FEE50-FD5B-44D1-A13E-9851674202AF}" type="parTrans" cxnId="{0077FC1A-1C09-4701-B936-4A71877CCF07}">
      <dgm:prSet/>
      <dgm:spPr/>
      <dgm:t>
        <a:bodyPr/>
        <a:lstStyle/>
        <a:p>
          <a:endParaRPr lang="en-AU"/>
        </a:p>
      </dgm:t>
    </dgm:pt>
    <dgm:pt modelId="{122C9431-1A9C-44D6-9872-1EBEFDCA30EA}" type="sibTrans" cxnId="{0077FC1A-1C09-4701-B936-4A71877CCF07}">
      <dgm:prSet/>
      <dgm:spPr/>
      <dgm:t>
        <a:bodyPr/>
        <a:lstStyle/>
        <a:p>
          <a:endParaRPr lang="en-AU"/>
        </a:p>
      </dgm:t>
    </dgm:pt>
    <dgm:pt modelId="{0ED9A2C7-C052-49F0-93EC-1BDF7FCC11FC}" type="pres">
      <dgm:prSet presAssocID="{8F2FCD83-71F3-422C-9622-1156AD982735}" presName="linearFlow" presStyleCnt="0">
        <dgm:presLayoutVars>
          <dgm:dir/>
          <dgm:resizeHandles val="exact"/>
        </dgm:presLayoutVars>
      </dgm:prSet>
      <dgm:spPr/>
      <dgm:t>
        <a:bodyPr/>
        <a:lstStyle/>
        <a:p>
          <a:endParaRPr lang="en-AU"/>
        </a:p>
      </dgm:t>
    </dgm:pt>
    <dgm:pt modelId="{B86B8CCD-60F1-45B3-B604-2E040E208A6C}" type="pres">
      <dgm:prSet presAssocID="{FB03F85C-6E25-4CD2-BA54-7010FD45C81C}" presName="composite" presStyleCnt="0"/>
      <dgm:spPr/>
    </dgm:pt>
    <dgm:pt modelId="{C5191A53-11C4-42FD-81DA-5F63D3F6880F}" type="pres">
      <dgm:prSet presAssocID="{FB03F85C-6E25-4CD2-BA54-7010FD45C81C}" presName="imgShp" presStyleLbl="fgImgPlace1" presStyleIdx="0" presStyleCnt="1"/>
      <dgm:spPr>
        <a:blipFill rotWithShape="0">
          <a:blip xmlns:r="http://schemas.openxmlformats.org/officeDocument/2006/relationships" r:embed="rId1"/>
          <a:stretch>
            <a:fillRect/>
          </a:stretch>
        </a:blipFill>
      </dgm:spPr>
    </dgm:pt>
    <dgm:pt modelId="{CD92482D-DB3D-4CB4-95BA-E6E1D0192AD8}" type="pres">
      <dgm:prSet presAssocID="{FB03F85C-6E25-4CD2-BA54-7010FD45C81C}" presName="txShp" presStyleLbl="node1" presStyleIdx="0" presStyleCnt="1" custScaleX="135936" custScaleY="196084">
        <dgm:presLayoutVars>
          <dgm:bulletEnabled val="1"/>
        </dgm:presLayoutVars>
      </dgm:prSet>
      <dgm:spPr/>
      <dgm:t>
        <a:bodyPr/>
        <a:lstStyle/>
        <a:p>
          <a:endParaRPr lang="en-AU"/>
        </a:p>
      </dgm:t>
    </dgm:pt>
  </dgm:ptLst>
  <dgm:cxnLst>
    <dgm:cxn modelId="{B1A6C1A3-B57F-4E94-AD10-9781F160197D}" type="presOf" srcId="{996883F6-3821-4ABF-94A4-356E8A23A0E9}" destId="{CD92482D-DB3D-4CB4-95BA-E6E1D0192AD8}" srcOrd="0" destOrd="2" presId="urn:microsoft.com/office/officeart/2005/8/layout/vList3"/>
    <dgm:cxn modelId="{013E4072-130C-4D35-98BC-85AD1F6B104F}" srcId="{FB03F85C-6E25-4CD2-BA54-7010FD45C81C}" destId="{136E25CB-3123-4A80-854C-6F1B485E814A}" srcOrd="6" destOrd="0" parTransId="{237FD0BA-6C87-4D3D-B16E-064BC21B7EA8}" sibTransId="{1BC5BDF0-0147-4868-A89F-3746318E9945}"/>
    <dgm:cxn modelId="{A12F5335-B523-432C-B702-4F77FF1587D1}" srcId="{FB03F85C-6E25-4CD2-BA54-7010FD45C81C}" destId="{BEA6DE2D-DFD0-41EF-8CA0-46FF7F3E4B9B}" srcOrd="4" destOrd="0" parTransId="{65A8A254-A048-46CD-8E80-E96F1EF89BEB}" sibTransId="{37D3C203-BED5-4B63-9149-97EB61F6583F}"/>
    <dgm:cxn modelId="{24FE6002-A247-4D00-9140-91FA10AE7190}" type="presOf" srcId="{AEFED029-93D1-4F6F-BB33-2E1B3803B5F7}" destId="{CD92482D-DB3D-4CB4-95BA-E6E1D0192AD8}" srcOrd="0" destOrd="10" presId="urn:microsoft.com/office/officeart/2005/8/layout/vList3"/>
    <dgm:cxn modelId="{29928F03-28F6-47CD-8510-1EEC0BC2FA3C}" type="presOf" srcId="{136E25CB-3123-4A80-854C-6F1B485E814A}" destId="{CD92482D-DB3D-4CB4-95BA-E6E1D0192AD8}" srcOrd="0" destOrd="7" presId="urn:microsoft.com/office/officeart/2005/8/layout/vList3"/>
    <dgm:cxn modelId="{3D9F0B9B-2A1F-4B0C-8467-C4D7FD2C6E8A}" srcId="{FB03F85C-6E25-4CD2-BA54-7010FD45C81C}" destId="{E004DF33-9832-4571-B538-4775334DB69E}" srcOrd="2" destOrd="0" parTransId="{89B1CFBC-3D4C-483F-8DDB-E445BD910804}" sibTransId="{9EC8E145-3D57-4544-AFB2-3D5E71B7C436}"/>
    <dgm:cxn modelId="{FED7F5EE-B855-49AD-93ED-3C9D4EA7CF89}" type="presOf" srcId="{F165F539-D214-4444-A72A-B0AA3A0BB1D7}" destId="{CD92482D-DB3D-4CB4-95BA-E6E1D0192AD8}" srcOrd="0" destOrd="9" presId="urn:microsoft.com/office/officeart/2005/8/layout/vList3"/>
    <dgm:cxn modelId="{09428930-08D1-46C3-8FFC-B8C19128F64B}" type="presOf" srcId="{E004DF33-9832-4571-B538-4775334DB69E}" destId="{CD92482D-DB3D-4CB4-95BA-E6E1D0192AD8}" srcOrd="0" destOrd="3" presId="urn:microsoft.com/office/officeart/2005/8/layout/vList3"/>
    <dgm:cxn modelId="{8A5B5E3B-C544-408E-BA87-E9DA7F81FCEE}" srcId="{FB03F85C-6E25-4CD2-BA54-7010FD45C81C}" destId="{C3E130CB-AB53-4B65-A39F-43CD72BBC367}" srcOrd="0" destOrd="0" parTransId="{617A332A-5FDB-4ED4-8384-C9067990D554}" sibTransId="{4A2640C8-4E71-4379-AC2E-955A30BB1552}"/>
    <dgm:cxn modelId="{FF2FF9D9-B79D-40B6-AE36-81A38E5BC503}" type="presOf" srcId="{3AAB76DF-BAB2-4D7E-9567-3C26F66D0504}" destId="{CD92482D-DB3D-4CB4-95BA-E6E1D0192AD8}" srcOrd="0" destOrd="11" presId="urn:microsoft.com/office/officeart/2005/8/layout/vList3"/>
    <dgm:cxn modelId="{6C77A7A8-F06D-4264-AB36-8F62B31452C0}" type="presOf" srcId="{30250B31-1A2C-4D4D-A52A-C04332FB3F8F}" destId="{CD92482D-DB3D-4CB4-95BA-E6E1D0192AD8}" srcOrd="0" destOrd="12" presId="urn:microsoft.com/office/officeart/2005/8/layout/vList3"/>
    <dgm:cxn modelId="{D596C3C1-EA33-4F3F-BCB9-29161F5FF67D}" srcId="{FB03F85C-6E25-4CD2-BA54-7010FD45C81C}" destId="{F5CA3774-CEBD-4F34-B7A4-C1C09C6F249A}" srcOrd="7" destOrd="0" parTransId="{DB36B23A-6E82-4B73-A9B7-EBC4272E0927}" sibTransId="{8C0EA1D8-44A3-4317-B615-F3B3B957D46C}"/>
    <dgm:cxn modelId="{8EA7995A-01AD-450D-AF2A-86A4D8BA3DE2}" type="presOf" srcId="{FB03F85C-6E25-4CD2-BA54-7010FD45C81C}" destId="{CD92482D-DB3D-4CB4-95BA-E6E1D0192AD8}" srcOrd="0" destOrd="0" presId="urn:microsoft.com/office/officeart/2005/8/layout/vList3"/>
    <dgm:cxn modelId="{0077FC1A-1C09-4701-B936-4A71877CCF07}" srcId="{FB03F85C-6E25-4CD2-BA54-7010FD45C81C}" destId="{30250B31-1A2C-4D4D-A52A-C04332FB3F8F}" srcOrd="11" destOrd="0" parTransId="{327FEE50-FD5B-44D1-A13E-9851674202AF}" sibTransId="{122C9431-1A9C-44D6-9872-1EBEFDCA30EA}"/>
    <dgm:cxn modelId="{0E3DFA57-72D1-4542-9290-9BCA0C15D861}" type="presOf" srcId="{04C68A3A-08C6-40EC-A131-BC25E8AD690E}" destId="{CD92482D-DB3D-4CB4-95BA-E6E1D0192AD8}" srcOrd="0" destOrd="6" presId="urn:microsoft.com/office/officeart/2005/8/layout/vList3"/>
    <dgm:cxn modelId="{270CE2C4-371D-4E08-A510-B60993521BA4}" srcId="{FB03F85C-6E25-4CD2-BA54-7010FD45C81C}" destId="{D989EA1A-1576-4115-A235-6BBBFB9C7B91}" srcOrd="3" destOrd="0" parTransId="{668DDBAA-D1B6-4449-BABA-F596846F72CC}" sibTransId="{6EB8B793-346D-4F06-B4FE-1CA0C1CBF227}"/>
    <dgm:cxn modelId="{43C656E0-F708-4527-B70B-DD1114F5F60A}" srcId="{FB03F85C-6E25-4CD2-BA54-7010FD45C81C}" destId="{3AAB76DF-BAB2-4D7E-9567-3C26F66D0504}" srcOrd="10" destOrd="0" parTransId="{F89BFF85-961B-4A76-AEAD-5E0851E47036}" sibTransId="{34FB0E56-80AB-45EB-AF8A-A634FCB68BC0}"/>
    <dgm:cxn modelId="{172F25F1-43F3-4380-8E22-2E0E728852F1}" type="presOf" srcId="{C3E130CB-AB53-4B65-A39F-43CD72BBC367}" destId="{CD92482D-DB3D-4CB4-95BA-E6E1D0192AD8}" srcOrd="0" destOrd="1" presId="urn:microsoft.com/office/officeart/2005/8/layout/vList3"/>
    <dgm:cxn modelId="{C5B455F1-2BBC-402C-AA3A-443BA626BBF2}" srcId="{FB03F85C-6E25-4CD2-BA54-7010FD45C81C}" destId="{996883F6-3821-4ABF-94A4-356E8A23A0E9}" srcOrd="1" destOrd="0" parTransId="{6C06B0F9-0127-4F7A-875A-BB70E334E6C2}" sibTransId="{2B3D3818-B6EA-4585-956E-12F3272F676B}"/>
    <dgm:cxn modelId="{15B9F81B-9B73-4541-8844-1680FD9500A5}" srcId="{FB03F85C-6E25-4CD2-BA54-7010FD45C81C}" destId="{AEFED029-93D1-4F6F-BB33-2E1B3803B5F7}" srcOrd="9" destOrd="0" parTransId="{B3C673ED-55CC-437C-915A-13EADE0FEB54}" sibTransId="{DEDD51F2-AD00-4828-8483-95D3F899079A}"/>
    <dgm:cxn modelId="{2C7528B0-3F13-4A69-A911-875DE1E9D316}" srcId="{FB03F85C-6E25-4CD2-BA54-7010FD45C81C}" destId="{F165F539-D214-4444-A72A-B0AA3A0BB1D7}" srcOrd="8" destOrd="0" parTransId="{06DA630F-4A7F-4050-BF74-4FF5C8631DEA}" sibTransId="{D598884B-4F6A-46EE-BF94-0EDA2579B9FF}"/>
    <dgm:cxn modelId="{9E3999BC-760D-4029-A3E6-FC5A23E07D7F}" type="presOf" srcId="{8F2FCD83-71F3-422C-9622-1156AD982735}" destId="{0ED9A2C7-C052-49F0-93EC-1BDF7FCC11FC}" srcOrd="0" destOrd="0" presId="urn:microsoft.com/office/officeart/2005/8/layout/vList3"/>
    <dgm:cxn modelId="{BBC5F753-1ED5-47DD-81EF-46923617905B}" type="presOf" srcId="{D989EA1A-1576-4115-A235-6BBBFB9C7B91}" destId="{CD92482D-DB3D-4CB4-95BA-E6E1D0192AD8}" srcOrd="0" destOrd="4" presId="urn:microsoft.com/office/officeart/2005/8/layout/vList3"/>
    <dgm:cxn modelId="{9504C07B-F1EE-4C76-8A8B-686B13EC1199}" srcId="{8F2FCD83-71F3-422C-9622-1156AD982735}" destId="{FB03F85C-6E25-4CD2-BA54-7010FD45C81C}" srcOrd="0" destOrd="0" parTransId="{47753F67-E3DA-42CA-8F2E-6246A2566750}" sibTransId="{88BC38D1-4D40-464E-8A39-AD1046C4C7C8}"/>
    <dgm:cxn modelId="{B0D50682-4882-431E-9633-DB5363E4AABE}" type="presOf" srcId="{F5CA3774-CEBD-4F34-B7A4-C1C09C6F249A}" destId="{CD92482D-DB3D-4CB4-95BA-E6E1D0192AD8}" srcOrd="0" destOrd="8" presId="urn:microsoft.com/office/officeart/2005/8/layout/vList3"/>
    <dgm:cxn modelId="{3639C68D-6269-4DE4-8576-2C22EDE74086}" srcId="{FB03F85C-6E25-4CD2-BA54-7010FD45C81C}" destId="{04C68A3A-08C6-40EC-A131-BC25E8AD690E}" srcOrd="5" destOrd="0" parTransId="{8874B781-BB6E-4812-9A5B-6C06D6E88669}" sibTransId="{2BDA354A-791D-4EFB-8D27-2FFECF2335F2}"/>
    <dgm:cxn modelId="{5E6153DC-5742-4695-9079-E134D7B79F8A}" type="presOf" srcId="{BEA6DE2D-DFD0-41EF-8CA0-46FF7F3E4B9B}" destId="{CD92482D-DB3D-4CB4-95BA-E6E1D0192AD8}" srcOrd="0" destOrd="5" presId="urn:microsoft.com/office/officeart/2005/8/layout/vList3"/>
    <dgm:cxn modelId="{134DFF7C-057A-4BC2-AC61-B45C1E0CCF06}" type="presParOf" srcId="{0ED9A2C7-C052-49F0-93EC-1BDF7FCC11FC}" destId="{B86B8CCD-60F1-45B3-B604-2E040E208A6C}" srcOrd="0" destOrd="0" presId="urn:microsoft.com/office/officeart/2005/8/layout/vList3"/>
    <dgm:cxn modelId="{188B08EA-14D0-4FA6-9AB0-CFDAE5382828}" type="presParOf" srcId="{B86B8CCD-60F1-45B3-B604-2E040E208A6C}" destId="{C5191A53-11C4-42FD-81DA-5F63D3F6880F}" srcOrd="0" destOrd="0" presId="urn:microsoft.com/office/officeart/2005/8/layout/vList3"/>
    <dgm:cxn modelId="{165665D1-ECD8-4056-810A-DAB493B78847}" type="presParOf" srcId="{B86B8CCD-60F1-45B3-B604-2E040E208A6C}" destId="{CD92482D-DB3D-4CB4-95BA-E6E1D0192AD8}" srcOrd="1" destOrd="0" presId="urn:microsoft.com/office/officeart/2005/8/layout/vLis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B82034E-1FD4-447A-9468-DBF1797FF876}" type="doc">
      <dgm:prSet loTypeId="urn:microsoft.com/office/officeart/2005/8/layout/vList3" loCatId="list" qsTypeId="urn:microsoft.com/office/officeart/2005/8/quickstyle/simple1" qsCatId="simple" csTypeId="urn:microsoft.com/office/officeart/2005/8/colors/accent5_2" csCatId="accent5" phldr="1"/>
      <dgm:spPr/>
      <dgm:t>
        <a:bodyPr/>
        <a:lstStyle/>
        <a:p>
          <a:endParaRPr lang="en-AU"/>
        </a:p>
      </dgm:t>
    </dgm:pt>
    <dgm:pt modelId="{DE335E88-49DD-4614-B2E8-FE4FF22F300B}">
      <dgm:prSet/>
      <dgm:spPr/>
      <dgm:t>
        <a:bodyPr/>
        <a:lstStyle/>
        <a:p>
          <a:pPr rtl="0"/>
          <a:r>
            <a:rPr lang="en-AU" dirty="0" smtClean="0"/>
            <a:t>Higher than expected satisfaction</a:t>
          </a:r>
          <a:endParaRPr lang="en-AU" dirty="0"/>
        </a:p>
      </dgm:t>
    </dgm:pt>
    <dgm:pt modelId="{3812B645-3322-4775-B828-9A944524AF1B}" type="parTrans" cxnId="{EC5D74D8-4A7F-4BAA-9D6E-DF04647DEFF6}">
      <dgm:prSet/>
      <dgm:spPr/>
      <dgm:t>
        <a:bodyPr/>
        <a:lstStyle/>
        <a:p>
          <a:endParaRPr lang="en-AU"/>
        </a:p>
      </dgm:t>
    </dgm:pt>
    <dgm:pt modelId="{C5595494-3A00-4E0D-B84A-EEE349EF3287}" type="sibTrans" cxnId="{EC5D74D8-4A7F-4BAA-9D6E-DF04647DEFF6}">
      <dgm:prSet/>
      <dgm:spPr/>
      <dgm:t>
        <a:bodyPr/>
        <a:lstStyle/>
        <a:p>
          <a:endParaRPr lang="en-AU"/>
        </a:p>
      </dgm:t>
    </dgm:pt>
    <dgm:pt modelId="{40550A05-7B7A-49F1-BED6-5C6C784309BF}">
      <dgm:prSet/>
      <dgm:spPr/>
      <dgm:t>
        <a:bodyPr/>
        <a:lstStyle/>
        <a:p>
          <a:pPr rtl="0"/>
          <a:r>
            <a:rPr lang="en-US" dirty="0" smtClean="0"/>
            <a:t>I feel comfortable learning online</a:t>
          </a:r>
          <a:endParaRPr lang="en-AU" dirty="0"/>
        </a:p>
      </dgm:t>
    </dgm:pt>
    <dgm:pt modelId="{A2DD8172-FF69-4B7E-8D2F-C9B0F7A9EB95}" type="parTrans" cxnId="{F62F5CF3-9B35-4BA8-AA1B-602AD4286557}">
      <dgm:prSet/>
      <dgm:spPr/>
      <dgm:t>
        <a:bodyPr/>
        <a:lstStyle/>
        <a:p>
          <a:endParaRPr lang="en-AU"/>
        </a:p>
      </dgm:t>
    </dgm:pt>
    <dgm:pt modelId="{2405DD7C-A2BC-44AA-A676-1747DED88DF2}" type="sibTrans" cxnId="{F62F5CF3-9B35-4BA8-AA1B-602AD4286557}">
      <dgm:prSet/>
      <dgm:spPr/>
      <dgm:t>
        <a:bodyPr/>
        <a:lstStyle/>
        <a:p>
          <a:endParaRPr lang="en-AU"/>
        </a:p>
      </dgm:t>
    </dgm:pt>
    <dgm:pt modelId="{7B8C041D-E616-49F3-90FA-00C48B5E41F3}">
      <dgm:prSet/>
      <dgm:spPr/>
      <dgm:t>
        <a:bodyPr/>
        <a:lstStyle/>
        <a:p>
          <a:pPr rtl="0"/>
          <a:r>
            <a:rPr lang="en-US" dirty="0" smtClean="0"/>
            <a:t>Online interaction is a useful way for me to work with others in the program</a:t>
          </a:r>
          <a:endParaRPr lang="en-AU" dirty="0"/>
        </a:p>
      </dgm:t>
    </dgm:pt>
    <dgm:pt modelId="{82F15F66-9076-4F38-8CA0-C982BFB24C91}" type="parTrans" cxnId="{E9141521-8B18-4E31-ADED-9EDA1E72BB2D}">
      <dgm:prSet/>
      <dgm:spPr/>
      <dgm:t>
        <a:bodyPr/>
        <a:lstStyle/>
        <a:p>
          <a:endParaRPr lang="en-AU"/>
        </a:p>
      </dgm:t>
    </dgm:pt>
    <dgm:pt modelId="{9911AC14-CFCF-42F1-A292-255B7FAF2A68}" type="sibTrans" cxnId="{E9141521-8B18-4E31-ADED-9EDA1E72BB2D}">
      <dgm:prSet/>
      <dgm:spPr/>
      <dgm:t>
        <a:bodyPr/>
        <a:lstStyle/>
        <a:p>
          <a:endParaRPr lang="en-AU"/>
        </a:p>
      </dgm:t>
    </dgm:pt>
    <dgm:pt modelId="{E5BB56A1-577F-4C98-85B8-5E9665FA5D0E}">
      <dgm:prSet/>
      <dgm:spPr/>
      <dgm:t>
        <a:bodyPr/>
        <a:lstStyle/>
        <a:p>
          <a:pPr rtl="0"/>
          <a:r>
            <a:rPr lang="en-US" dirty="0" smtClean="0"/>
            <a:t>I regularly use a variety of tools in the online environment</a:t>
          </a:r>
          <a:endParaRPr lang="en-AU" dirty="0"/>
        </a:p>
      </dgm:t>
    </dgm:pt>
    <dgm:pt modelId="{AD522561-ACB0-4911-821B-A78C033CB4D5}" type="parTrans" cxnId="{A23577E5-9D6D-4768-86B4-C68C8522885D}">
      <dgm:prSet/>
      <dgm:spPr/>
      <dgm:t>
        <a:bodyPr/>
        <a:lstStyle/>
        <a:p>
          <a:endParaRPr lang="en-AU"/>
        </a:p>
      </dgm:t>
    </dgm:pt>
    <dgm:pt modelId="{EC26197D-BC48-4B4D-9FD5-5F51049BB968}" type="sibTrans" cxnId="{A23577E5-9D6D-4768-86B4-C68C8522885D}">
      <dgm:prSet/>
      <dgm:spPr/>
      <dgm:t>
        <a:bodyPr/>
        <a:lstStyle/>
        <a:p>
          <a:endParaRPr lang="en-AU"/>
        </a:p>
      </dgm:t>
    </dgm:pt>
    <dgm:pt modelId="{1A29B7E9-D077-4681-97C3-8EEEC6C9A308}">
      <dgm:prSet/>
      <dgm:spPr/>
      <dgm:t>
        <a:bodyPr/>
        <a:lstStyle/>
        <a:p>
          <a:pPr rtl="0"/>
          <a:r>
            <a:rPr lang="en-US" dirty="0" smtClean="0"/>
            <a:t>Online learning makes me feel that I’m part of a community</a:t>
          </a:r>
          <a:endParaRPr lang="en-AU" dirty="0"/>
        </a:p>
      </dgm:t>
    </dgm:pt>
    <dgm:pt modelId="{C78538F7-2B42-4391-9E1A-49FAE83C5A2B}" type="parTrans" cxnId="{C7F1A2D4-8B50-4809-9708-A91933E85236}">
      <dgm:prSet/>
      <dgm:spPr/>
      <dgm:t>
        <a:bodyPr/>
        <a:lstStyle/>
        <a:p>
          <a:endParaRPr lang="en-AU"/>
        </a:p>
      </dgm:t>
    </dgm:pt>
    <dgm:pt modelId="{8D1C6B85-CD15-4BC6-8828-85ACE0BEA827}" type="sibTrans" cxnId="{C7F1A2D4-8B50-4809-9708-A91933E85236}">
      <dgm:prSet/>
      <dgm:spPr/>
      <dgm:t>
        <a:bodyPr/>
        <a:lstStyle/>
        <a:p>
          <a:endParaRPr lang="en-AU"/>
        </a:p>
      </dgm:t>
    </dgm:pt>
    <dgm:pt modelId="{4A842445-985B-43D6-B040-5A920986488B}">
      <dgm:prSet/>
      <dgm:spPr/>
      <dgm:t>
        <a:bodyPr/>
        <a:lstStyle/>
        <a:p>
          <a:pPr rtl="0"/>
          <a:r>
            <a:rPr lang="en-US" dirty="0" smtClean="0"/>
            <a:t>Blended learning has enriched my learning</a:t>
          </a:r>
          <a:endParaRPr lang="en-AU" dirty="0"/>
        </a:p>
      </dgm:t>
    </dgm:pt>
    <dgm:pt modelId="{9E8C635C-23E6-48DC-AFF7-170A9CBCC82C}" type="parTrans" cxnId="{BC8BF3F7-570A-43F3-9A30-4CA1D8612125}">
      <dgm:prSet/>
      <dgm:spPr/>
      <dgm:t>
        <a:bodyPr/>
        <a:lstStyle/>
        <a:p>
          <a:endParaRPr lang="en-AU"/>
        </a:p>
      </dgm:t>
    </dgm:pt>
    <dgm:pt modelId="{2C1D41BA-8427-4EDD-A952-E56C3DE48692}" type="sibTrans" cxnId="{BC8BF3F7-570A-43F3-9A30-4CA1D8612125}">
      <dgm:prSet/>
      <dgm:spPr/>
      <dgm:t>
        <a:bodyPr/>
        <a:lstStyle/>
        <a:p>
          <a:endParaRPr lang="en-AU"/>
        </a:p>
      </dgm:t>
    </dgm:pt>
    <dgm:pt modelId="{819AF05B-9B47-42A8-ABF9-D09B2990B021}">
      <dgm:prSet/>
      <dgm:spPr/>
      <dgm:t>
        <a:bodyPr/>
        <a:lstStyle/>
        <a:p>
          <a:pPr rtl="0"/>
          <a:r>
            <a:rPr lang="en-US" dirty="0" smtClean="0"/>
            <a:t>Online learning encourages critical and creative thinking</a:t>
          </a:r>
          <a:endParaRPr lang="en-AU" dirty="0"/>
        </a:p>
      </dgm:t>
    </dgm:pt>
    <dgm:pt modelId="{5DFFDC61-5FF4-478C-8DA6-F55CE3C7DA16}" type="parTrans" cxnId="{3B80B8E5-AB41-45DB-A609-A80E662CB709}">
      <dgm:prSet/>
      <dgm:spPr/>
      <dgm:t>
        <a:bodyPr/>
        <a:lstStyle/>
        <a:p>
          <a:endParaRPr lang="en-AU"/>
        </a:p>
      </dgm:t>
    </dgm:pt>
    <dgm:pt modelId="{6C8D14E1-3ED4-4051-B085-E1D1EE89187D}" type="sibTrans" cxnId="{3B80B8E5-AB41-45DB-A609-A80E662CB709}">
      <dgm:prSet/>
      <dgm:spPr/>
      <dgm:t>
        <a:bodyPr/>
        <a:lstStyle/>
        <a:p>
          <a:endParaRPr lang="en-AU"/>
        </a:p>
      </dgm:t>
    </dgm:pt>
    <dgm:pt modelId="{8E37447F-0130-49E6-AB57-9BF55BA38B25}">
      <dgm:prSet/>
      <dgm:spPr/>
      <dgm:t>
        <a:bodyPr/>
        <a:lstStyle/>
        <a:p>
          <a:pPr rtl="0"/>
          <a:r>
            <a:rPr lang="en-US" dirty="0" smtClean="0"/>
            <a:t>I get all the technical help I need</a:t>
          </a:r>
          <a:endParaRPr lang="en-AU" dirty="0"/>
        </a:p>
      </dgm:t>
    </dgm:pt>
    <dgm:pt modelId="{1DD1085C-2EE9-4E3D-9F89-340FF9661652}" type="parTrans" cxnId="{6578C31B-57CA-4FA8-B9F4-108FB0714BBB}">
      <dgm:prSet/>
      <dgm:spPr/>
      <dgm:t>
        <a:bodyPr/>
        <a:lstStyle/>
        <a:p>
          <a:endParaRPr lang="en-AU"/>
        </a:p>
      </dgm:t>
    </dgm:pt>
    <dgm:pt modelId="{F1500997-00F8-4951-AF80-F3FCF3C1B4F3}" type="sibTrans" cxnId="{6578C31B-57CA-4FA8-B9F4-108FB0714BBB}">
      <dgm:prSet/>
      <dgm:spPr/>
      <dgm:t>
        <a:bodyPr/>
        <a:lstStyle/>
        <a:p>
          <a:endParaRPr lang="en-AU"/>
        </a:p>
      </dgm:t>
    </dgm:pt>
    <dgm:pt modelId="{579D8876-88A1-47DB-97AB-1C0871B4E7C7}">
      <dgm:prSet/>
      <dgm:spPr/>
      <dgm:t>
        <a:bodyPr/>
        <a:lstStyle/>
        <a:p>
          <a:pPr rtl="0"/>
          <a:r>
            <a:rPr lang="en-US" dirty="0" smtClean="0"/>
            <a:t>I get all the administrative help I need</a:t>
          </a:r>
          <a:endParaRPr lang="en-AU" dirty="0"/>
        </a:p>
      </dgm:t>
    </dgm:pt>
    <dgm:pt modelId="{89BA4681-BCBB-4F21-BB26-792827E9871D}" type="parTrans" cxnId="{1DC6A305-DD4F-4400-AE39-40BC7E098C17}">
      <dgm:prSet/>
      <dgm:spPr/>
      <dgm:t>
        <a:bodyPr/>
        <a:lstStyle/>
        <a:p>
          <a:endParaRPr lang="en-AU"/>
        </a:p>
      </dgm:t>
    </dgm:pt>
    <dgm:pt modelId="{AF2C5DC9-173D-4903-BAC1-657F0FD719B5}" type="sibTrans" cxnId="{1DC6A305-DD4F-4400-AE39-40BC7E098C17}">
      <dgm:prSet/>
      <dgm:spPr/>
      <dgm:t>
        <a:bodyPr/>
        <a:lstStyle/>
        <a:p>
          <a:endParaRPr lang="en-AU"/>
        </a:p>
      </dgm:t>
    </dgm:pt>
    <dgm:pt modelId="{BA565C33-6666-490B-A745-CA1B5CBC2D18}">
      <dgm:prSet/>
      <dgm:spPr/>
      <dgm:t>
        <a:bodyPr/>
        <a:lstStyle/>
        <a:p>
          <a:pPr rtl="0"/>
          <a:r>
            <a:rPr lang="en-US" dirty="0" smtClean="0"/>
            <a:t>EXCEPT</a:t>
          </a:r>
          <a:endParaRPr lang="en-AU" dirty="0"/>
        </a:p>
      </dgm:t>
    </dgm:pt>
    <dgm:pt modelId="{F3ABD80D-898F-448F-82D5-9F037FA90714}" type="parTrans" cxnId="{81C630A6-B78A-4FD3-BEDD-DBF74E5BA91C}">
      <dgm:prSet/>
      <dgm:spPr/>
      <dgm:t>
        <a:bodyPr/>
        <a:lstStyle/>
        <a:p>
          <a:endParaRPr lang="en-AU"/>
        </a:p>
      </dgm:t>
    </dgm:pt>
    <dgm:pt modelId="{F1A52BDB-DF9E-4186-8916-4CA5DD9F0D13}" type="sibTrans" cxnId="{81C630A6-B78A-4FD3-BEDD-DBF74E5BA91C}">
      <dgm:prSet/>
      <dgm:spPr/>
      <dgm:t>
        <a:bodyPr/>
        <a:lstStyle/>
        <a:p>
          <a:endParaRPr lang="en-AU"/>
        </a:p>
      </dgm:t>
    </dgm:pt>
    <dgm:pt modelId="{80398908-6B4F-4A7D-9642-5DBD51765E79}">
      <dgm:prSet/>
      <dgm:spPr/>
      <dgm:t>
        <a:bodyPr/>
        <a:lstStyle/>
        <a:p>
          <a:pPr rtl="0"/>
          <a:r>
            <a:rPr lang="en-US" dirty="0" smtClean="0"/>
            <a:t>There is enough interaction between me and teaching staff</a:t>
          </a:r>
          <a:endParaRPr lang="en-AU" dirty="0"/>
        </a:p>
      </dgm:t>
    </dgm:pt>
    <dgm:pt modelId="{755C8588-33D1-4169-B42D-BFC9D1A75CD5}" type="parTrans" cxnId="{725351E2-037D-4FAB-BB17-8AB97F017DCF}">
      <dgm:prSet/>
      <dgm:spPr/>
      <dgm:t>
        <a:bodyPr/>
        <a:lstStyle/>
        <a:p>
          <a:endParaRPr lang="en-AU"/>
        </a:p>
      </dgm:t>
    </dgm:pt>
    <dgm:pt modelId="{163445A2-6B12-463E-ACCD-E4792B17E19E}" type="sibTrans" cxnId="{725351E2-037D-4FAB-BB17-8AB97F017DCF}">
      <dgm:prSet/>
      <dgm:spPr/>
      <dgm:t>
        <a:bodyPr/>
        <a:lstStyle/>
        <a:p>
          <a:endParaRPr lang="en-AU"/>
        </a:p>
      </dgm:t>
    </dgm:pt>
    <dgm:pt modelId="{583B3343-664D-4AF2-94F0-5124A0E872D9}" type="pres">
      <dgm:prSet presAssocID="{8B82034E-1FD4-447A-9468-DBF1797FF876}" presName="linearFlow" presStyleCnt="0">
        <dgm:presLayoutVars>
          <dgm:dir/>
          <dgm:resizeHandles val="exact"/>
        </dgm:presLayoutVars>
      </dgm:prSet>
      <dgm:spPr/>
      <dgm:t>
        <a:bodyPr/>
        <a:lstStyle/>
        <a:p>
          <a:endParaRPr lang="en-AU"/>
        </a:p>
      </dgm:t>
    </dgm:pt>
    <dgm:pt modelId="{849ECD65-C16F-4A2E-BBA6-79CE6B7C02B3}" type="pres">
      <dgm:prSet presAssocID="{DE335E88-49DD-4614-B2E8-FE4FF22F300B}" presName="composite" presStyleCnt="0"/>
      <dgm:spPr/>
    </dgm:pt>
    <dgm:pt modelId="{2A218EDA-6B7A-4820-919D-525628FE303D}" type="pres">
      <dgm:prSet presAssocID="{DE335E88-49DD-4614-B2E8-FE4FF22F300B}" presName="imgShp" presStyleLbl="fgImgPlace1" presStyleIdx="0" presStyleCnt="2" custScaleX="111239" custScaleY="107539" custLinFactNeighborX="-17240" custLinFactNeighborY="0"/>
      <dgm:spPr>
        <a:blipFill rotWithShape="0">
          <a:blip xmlns:r="http://schemas.openxmlformats.org/officeDocument/2006/relationships" r:embed="rId1"/>
          <a:stretch>
            <a:fillRect/>
          </a:stretch>
        </a:blipFill>
      </dgm:spPr>
    </dgm:pt>
    <dgm:pt modelId="{5A63185C-5AA3-4605-8CEC-AEDED8D5BE4F}" type="pres">
      <dgm:prSet presAssocID="{DE335E88-49DD-4614-B2E8-FE4FF22F300B}" presName="txShp" presStyleLbl="node1" presStyleIdx="0" presStyleCnt="2" custScaleX="114477" custScaleY="196178" custLinFactNeighborX="-3292" custLinFactNeighborY="2404">
        <dgm:presLayoutVars>
          <dgm:bulletEnabled val="1"/>
        </dgm:presLayoutVars>
      </dgm:prSet>
      <dgm:spPr/>
      <dgm:t>
        <a:bodyPr/>
        <a:lstStyle/>
        <a:p>
          <a:endParaRPr lang="en-AU"/>
        </a:p>
      </dgm:t>
    </dgm:pt>
    <dgm:pt modelId="{1817D5C8-393D-4BB7-9C03-3384C4B90F09}" type="pres">
      <dgm:prSet presAssocID="{C5595494-3A00-4E0D-B84A-EEE349EF3287}" presName="spacing" presStyleCnt="0"/>
      <dgm:spPr/>
    </dgm:pt>
    <dgm:pt modelId="{F48885CA-F0C0-451A-B06A-4496847A2BCC}" type="pres">
      <dgm:prSet presAssocID="{BA565C33-6666-490B-A745-CA1B5CBC2D18}" presName="composite" presStyleCnt="0"/>
      <dgm:spPr/>
    </dgm:pt>
    <dgm:pt modelId="{0F019643-0029-4ED8-ADC6-0C896F4CBBAD}" type="pres">
      <dgm:prSet presAssocID="{BA565C33-6666-490B-A745-CA1B5CBC2D18}" presName="imgShp" presStyleLbl="fgImgPlace1" presStyleIdx="1" presStyleCnt="2"/>
      <dgm:spPr>
        <a:blipFill rotWithShape="0">
          <a:blip xmlns:r="http://schemas.openxmlformats.org/officeDocument/2006/relationships" r:embed="rId2"/>
          <a:stretch>
            <a:fillRect/>
          </a:stretch>
        </a:blipFill>
      </dgm:spPr>
    </dgm:pt>
    <dgm:pt modelId="{AAEA34DB-5668-49F9-8AC9-1A08EA0BA728}" type="pres">
      <dgm:prSet presAssocID="{BA565C33-6666-490B-A745-CA1B5CBC2D18}" presName="txShp" presStyleLbl="node1" presStyleIdx="1" presStyleCnt="2" custScaleY="71527">
        <dgm:presLayoutVars>
          <dgm:bulletEnabled val="1"/>
        </dgm:presLayoutVars>
      </dgm:prSet>
      <dgm:spPr/>
      <dgm:t>
        <a:bodyPr/>
        <a:lstStyle/>
        <a:p>
          <a:endParaRPr lang="en-AU"/>
        </a:p>
      </dgm:t>
    </dgm:pt>
  </dgm:ptLst>
  <dgm:cxnLst>
    <dgm:cxn modelId="{F62F5CF3-9B35-4BA8-AA1B-602AD4286557}" srcId="{DE335E88-49DD-4614-B2E8-FE4FF22F300B}" destId="{40550A05-7B7A-49F1-BED6-5C6C784309BF}" srcOrd="0" destOrd="0" parTransId="{A2DD8172-FF69-4B7E-8D2F-C9B0F7A9EB95}" sibTransId="{2405DD7C-A2BC-44AA-A676-1747DED88DF2}"/>
    <dgm:cxn modelId="{81C630A6-B78A-4FD3-BEDD-DBF74E5BA91C}" srcId="{8B82034E-1FD4-447A-9468-DBF1797FF876}" destId="{BA565C33-6666-490B-A745-CA1B5CBC2D18}" srcOrd="1" destOrd="0" parTransId="{F3ABD80D-898F-448F-82D5-9F037FA90714}" sibTransId="{F1A52BDB-DF9E-4186-8916-4CA5DD9F0D13}"/>
    <dgm:cxn modelId="{5495949B-4BCF-4263-B668-FE1582D08634}" type="presOf" srcId="{8B82034E-1FD4-447A-9468-DBF1797FF876}" destId="{583B3343-664D-4AF2-94F0-5124A0E872D9}" srcOrd="0" destOrd="0" presId="urn:microsoft.com/office/officeart/2005/8/layout/vList3"/>
    <dgm:cxn modelId="{36EE77B9-4301-4020-A6ED-50BCB18C7CB7}" type="presOf" srcId="{579D8876-88A1-47DB-97AB-1C0871B4E7C7}" destId="{5A63185C-5AA3-4605-8CEC-AEDED8D5BE4F}" srcOrd="0" destOrd="8" presId="urn:microsoft.com/office/officeart/2005/8/layout/vList3"/>
    <dgm:cxn modelId="{A23577E5-9D6D-4768-86B4-C68C8522885D}" srcId="{DE335E88-49DD-4614-B2E8-FE4FF22F300B}" destId="{E5BB56A1-577F-4C98-85B8-5E9665FA5D0E}" srcOrd="2" destOrd="0" parTransId="{AD522561-ACB0-4911-821B-A78C033CB4D5}" sibTransId="{EC26197D-BC48-4B4D-9FD5-5F51049BB968}"/>
    <dgm:cxn modelId="{1DC6A305-DD4F-4400-AE39-40BC7E098C17}" srcId="{DE335E88-49DD-4614-B2E8-FE4FF22F300B}" destId="{579D8876-88A1-47DB-97AB-1C0871B4E7C7}" srcOrd="7" destOrd="0" parTransId="{89BA4681-BCBB-4F21-BB26-792827E9871D}" sibTransId="{AF2C5DC9-173D-4903-BAC1-657F0FD719B5}"/>
    <dgm:cxn modelId="{C7F1A2D4-8B50-4809-9708-A91933E85236}" srcId="{DE335E88-49DD-4614-B2E8-FE4FF22F300B}" destId="{1A29B7E9-D077-4681-97C3-8EEEC6C9A308}" srcOrd="3" destOrd="0" parTransId="{C78538F7-2B42-4391-9E1A-49FAE83C5A2B}" sibTransId="{8D1C6B85-CD15-4BC6-8828-85ACE0BEA827}"/>
    <dgm:cxn modelId="{2F94E45B-BDDF-4458-810B-859911866416}" type="presOf" srcId="{1A29B7E9-D077-4681-97C3-8EEEC6C9A308}" destId="{5A63185C-5AA3-4605-8CEC-AEDED8D5BE4F}" srcOrd="0" destOrd="4" presId="urn:microsoft.com/office/officeart/2005/8/layout/vList3"/>
    <dgm:cxn modelId="{19D88D5A-96E0-4E69-9132-3094BF5DC653}" type="presOf" srcId="{DE335E88-49DD-4614-B2E8-FE4FF22F300B}" destId="{5A63185C-5AA3-4605-8CEC-AEDED8D5BE4F}" srcOrd="0" destOrd="0" presId="urn:microsoft.com/office/officeart/2005/8/layout/vList3"/>
    <dgm:cxn modelId="{725351E2-037D-4FAB-BB17-8AB97F017DCF}" srcId="{BA565C33-6666-490B-A745-CA1B5CBC2D18}" destId="{80398908-6B4F-4A7D-9642-5DBD51765E79}" srcOrd="0" destOrd="0" parTransId="{755C8588-33D1-4169-B42D-BFC9D1A75CD5}" sibTransId="{163445A2-6B12-463E-ACCD-E4792B17E19E}"/>
    <dgm:cxn modelId="{6578C31B-57CA-4FA8-B9F4-108FB0714BBB}" srcId="{DE335E88-49DD-4614-B2E8-FE4FF22F300B}" destId="{8E37447F-0130-49E6-AB57-9BF55BA38B25}" srcOrd="6" destOrd="0" parTransId="{1DD1085C-2EE9-4E3D-9F89-340FF9661652}" sibTransId="{F1500997-00F8-4951-AF80-F3FCF3C1B4F3}"/>
    <dgm:cxn modelId="{01B31064-5ED2-46FB-9B5B-7F9A2817064C}" type="presOf" srcId="{4A842445-985B-43D6-B040-5A920986488B}" destId="{5A63185C-5AA3-4605-8CEC-AEDED8D5BE4F}" srcOrd="0" destOrd="5" presId="urn:microsoft.com/office/officeart/2005/8/layout/vList3"/>
    <dgm:cxn modelId="{B57CC31C-1F51-4E42-9156-733EE5C3331E}" type="presOf" srcId="{40550A05-7B7A-49F1-BED6-5C6C784309BF}" destId="{5A63185C-5AA3-4605-8CEC-AEDED8D5BE4F}" srcOrd="0" destOrd="1" presId="urn:microsoft.com/office/officeart/2005/8/layout/vList3"/>
    <dgm:cxn modelId="{39FAA2C5-8B03-453D-8A21-E2800550A884}" type="presOf" srcId="{7B8C041D-E616-49F3-90FA-00C48B5E41F3}" destId="{5A63185C-5AA3-4605-8CEC-AEDED8D5BE4F}" srcOrd="0" destOrd="2" presId="urn:microsoft.com/office/officeart/2005/8/layout/vList3"/>
    <dgm:cxn modelId="{B79A7CA7-762D-46E8-8D54-CF41900FE450}" type="presOf" srcId="{819AF05B-9B47-42A8-ABF9-D09B2990B021}" destId="{5A63185C-5AA3-4605-8CEC-AEDED8D5BE4F}" srcOrd="0" destOrd="6" presId="urn:microsoft.com/office/officeart/2005/8/layout/vList3"/>
    <dgm:cxn modelId="{F099DDBD-BE32-4A3A-A6EF-FC63AA61D679}" type="presOf" srcId="{BA565C33-6666-490B-A745-CA1B5CBC2D18}" destId="{AAEA34DB-5668-49F9-8AC9-1A08EA0BA728}" srcOrd="0" destOrd="0" presId="urn:microsoft.com/office/officeart/2005/8/layout/vList3"/>
    <dgm:cxn modelId="{EC5D74D8-4A7F-4BAA-9D6E-DF04647DEFF6}" srcId="{8B82034E-1FD4-447A-9468-DBF1797FF876}" destId="{DE335E88-49DD-4614-B2E8-FE4FF22F300B}" srcOrd="0" destOrd="0" parTransId="{3812B645-3322-4775-B828-9A944524AF1B}" sibTransId="{C5595494-3A00-4E0D-B84A-EEE349EF3287}"/>
    <dgm:cxn modelId="{DA2D1544-7DD0-421B-B155-0470B9FE6934}" type="presOf" srcId="{E5BB56A1-577F-4C98-85B8-5E9665FA5D0E}" destId="{5A63185C-5AA3-4605-8CEC-AEDED8D5BE4F}" srcOrd="0" destOrd="3" presId="urn:microsoft.com/office/officeart/2005/8/layout/vList3"/>
    <dgm:cxn modelId="{E9141521-8B18-4E31-ADED-9EDA1E72BB2D}" srcId="{DE335E88-49DD-4614-B2E8-FE4FF22F300B}" destId="{7B8C041D-E616-49F3-90FA-00C48B5E41F3}" srcOrd="1" destOrd="0" parTransId="{82F15F66-9076-4F38-8CA0-C982BFB24C91}" sibTransId="{9911AC14-CFCF-42F1-A292-255B7FAF2A68}"/>
    <dgm:cxn modelId="{3B80B8E5-AB41-45DB-A609-A80E662CB709}" srcId="{DE335E88-49DD-4614-B2E8-FE4FF22F300B}" destId="{819AF05B-9B47-42A8-ABF9-D09B2990B021}" srcOrd="5" destOrd="0" parTransId="{5DFFDC61-5FF4-478C-8DA6-F55CE3C7DA16}" sibTransId="{6C8D14E1-3ED4-4051-B085-E1D1EE89187D}"/>
    <dgm:cxn modelId="{BC8BF3F7-570A-43F3-9A30-4CA1D8612125}" srcId="{DE335E88-49DD-4614-B2E8-FE4FF22F300B}" destId="{4A842445-985B-43D6-B040-5A920986488B}" srcOrd="4" destOrd="0" parTransId="{9E8C635C-23E6-48DC-AFF7-170A9CBCC82C}" sibTransId="{2C1D41BA-8427-4EDD-A952-E56C3DE48692}"/>
    <dgm:cxn modelId="{0FB4B736-E032-42DA-87B8-354A97721FBF}" type="presOf" srcId="{80398908-6B4F-4A7D-9642-5DBD51765E79}" destId="{AAEA34DB-5668-49F9-8AC9-1A08EA0BA728}" srcOrd="0" destOrd="1" presId="urn:microsoft.com/office/officeart/2005/8/layout/vList3"/>
    <dgm:cxn modelId="{AB5D4B2E-FA3D-4F31-8869-8EB2879D591E}" type="presOf" srcId="{8E37447F-0130-49E6-AB57-9BF55BA38B25}" destId="{5A63185C-5AA3-4605-8CEC-AEDED8D5BE4F}" srcOrd="0" destOrd="7" presId="urn:microsoft.com/office/officeart/2005/8/layout/vList3"/>
    <dgm:cxn modelId="{61CAAB83-AC95-4D88-87FF-FDDAFE06BE2A}" type="presParOf" srcId="{583B3343-664D-4AF2-94F0-5124A0E872D9}" destId="{849ECD65-C16F-4A2E-BBA6-79CE6B7C02B3}" srcOrd="0" destOrd="0" presId="urn:microsoft.com/office/officeart/2005/8/layout/vList3"/>
    <dgm:cxn modelId="{CFA81115-0F71-436C-A9F1-36EDDF64C7C3}" type="presParOf" srcId="{849ECD65-C16F-4A2E-BBA6-79CE6B7C02B3}" destId="{2A218EDA-6B7A-4820-919D-525628FE303D}" srcOrd="0" destOrd="0" presId="urn:microsoft.com/office/officeart/2005/8/layout/vList3"/>
    <dgm:cxn modelId="{3C87AC94-00BD-4401-88B4-AEAF3AB86C10}" type="presParOf" srcId="{849ECD65-C16F-4A2E-BBA6-79CE6B7C02B3}" destId="{5A63185C-5AA3-4605-8CEC-AEDED8D5BE4F}" srcOrd="1" destOrd="0" presId="urn:microsoft.com/office/officeart/2005/8/layout/vList3"/>
    <dgm:cxn modelId="{39905A9D-C504-4B75-A1B6-CF8AE393EFAF}" type="presParOf" srcId="{583B3343-664D-4AF2-94F0-5124A0E872D9}" destId="{1817D5C8-393D-4BB7-9C03-3384C4B90F09}" srcOrd="1" destOrd="0" presId="urn:microsoft.com/office/officeart/2005/8/layout/vList3"/>
    <dgm:cxn modelId="{55089374-2826-4551-B482-CBF628F86E71}" type="presParOf" srcId="{583B3343-664D-4AF2-94F0-5124A0E872D9}" destId="{F48885CA-F0C0-451A-B06A-4496847A2BCC}" srcOrd="2" destOrd="0" presId="urn:microsoft.com/office/officeart/2005/8/layout/vList3"/>
    <dgm:cxn modelId="{69205947-1E73-4DE3-B9CE-A70930D9256D}" type="presParOf" srcId="{F48885CA-F0C0-451A-B06A-4496847A2BCC}" destId="{0F019643-0029-4ED8-ADC6-0C896F4CBBAD}" srcOrd="0" destOrd="0" presId="urn:microsoft.com/office/officeart/2005/8/layout/vList3"/>
    <dgm:cxn modelId="{903C31FC-E0BF-4DE3-ABB5-CA9BFA436F68}" type="presParOf" srcId="{F48885CA-F0C0-451A-B06A-4496847A2BCC}" destId="{AAEA34DB-5668-49F9-8AC9-1A08EA0BA728}"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B0DDC63-809A-4360-8757-8D1B0EC77DA7}" type="doc">
      <dgm:prSet loTypeId="urn:microsoft.com/office/officeart/2005/8/layout/vList6" loCatId="list" qsTypeId="urn:microsoft.com/office/officeart/2005/8/quickstyle/simple1" qsCatId="simple" csTypeId="urn:microsoft.com/office/officeart/2005/8/colors/accent0_3" csCatId="mainScheme" phldr="1"/>
      <dgm:spPr/>
      <dgm:t>
        <a:bodyPr/>
        <a:lstStyle/>
        <a:p>
          <a:endParaRPr lang="en-AU"/>
        </a:p>
      </dgm:t>
    </dgm:pt>
    <dgm:pt modelId="{297C9541-A8E4-491A-8CAF-E86E1CF917E5}">
      <dgm:prSet/>
      <dgm:spPr/>
      <dgm:t>
        <a:bodyPr/>
        <a:lstStyle/>
        <a:p>
          <a:pPr rtl="0"/>
          <a:r>
            <a:rPr lang="en-AU" dirty="0" smtClean="0"/>
            <a:t>How do we make sense of this?</a:t>
          </a:r>
          <a:endParaRPr lang="en-AU" dirty="0"/>
        </a:p>
      </dgm:t>
    </dgm:pt>
    <dgm:pt modelId="{09518BDB-AE7F-42EE-A786-9748357A2A17}" type="parTrans" cxnId="{7AC646C4-AF1D-4838-B08D-56B53A50F992}">
      <dgm:prSet/>
      <dgm:spPr/>
      <dgm:t>
        <a:bodyPr/>
        <a:lstStyle/>
        <a:p>
          <a:endParaRPr lang="en-AU"/>
        </a:p>
      </dgm:t>
    </dgm:pt>
    <dgm:pt modelId="{67F013E9-BC87-4675-AB5D-BACDDC0671E2}" type="sibTrans" cxnId="{7AC646C4-AF1D-4838-B08D-56B53A50F992}">
      <dgm:prSet/>
      <dgm:spPr/>
      <dgm:t>
        <a:bodyPr/>
        <a:lstStyle/>
        <a:p>
          <a:endParaRPr lang="en-AU"/>
        </a:p>
      </dgm:t>
    </dgm:pt>
    <dgm:pt modelId="{B3CDA97F-893C-4EEF-9033-BD73EDF483A7}">
      <dgm:prSet/>
      <dgm:spPr/>
      <dgm:t>
        <a:bodyPr/>
        <a:lstStyle/>
        <a:p>
          <a:pPr rtl="0"/>
          <a:r>
            <a:rPr lang="en-AU" dirty="0" smtClean="0"/>
            <a:t>What have we learned?</a:t>
          </a:r>
          <a:endParaRPr lang="en-AU" dirty="0"/>
        </a:p>
      </dgm:t>
    </dgm:pt>
    <dgm:pt modelId="{451C8C11-3297-4588-BAD7-B3929CCB5567}" type="parTrans" cxnId="{FE3CDB12-F67D-42E4-B972-CBF51D924C21}">
      <dgm:prSet/>
      <dgm:spPr/>
      <dgm:t>
        <a:bodyPr/>
        <a:lstStyle/>
        <a:p>
          <a:endParaRPr lang="en-AU"/>
        </a:p>
      </dgm:t>
    </dgm:pt>
    <dgm:pt modelId="{19549C0D-DD33-4177-A6C5-5C896DC2B753}" type="sibTrans" cxnId="{FE3CDB12-F67D-42E4-B972-CBF51D924C21}">
      <dgm:prSet/>
      <dgm:spPr/>
      <dgm:t>
        <a:bodyPr/>
        <a:lstStyle/>
        <a:p>
          <a:endParaRPr lang="en-AU"/>
        </a:p>
      </dgm:t>
    </dgm:pt>
    <dgm:pt modelId="{2A3EFB8D-84A5-4BEE-9B43-45C3CF559332}">
      <dgm:prSet/>
      <dgm:spPr/>
      <dgm:t>
        <a:bodyPr/>
        <a:lstStyle/>
        <a:p>
          <a:pPr rtl="0"/>
          <a:r>
            <a:rPr lang="en-AU" dirty="0" smtClean="0"/>
            <a:t>Are the differences in experience between the cohorts due to differences in their needs, wants and expectations?...</a:t>
          </a:r>
          <a:endParaRPr lang="en-AU" dirty="0"/>
        </a:p>
      </dgm:t>
    </dgm:pt>
    <dgm:pt modelId="{C1B90DAA-AC59-45B7-9673-81A48BAD13ED}" type="parTrans" cxnId="{7296D656-4E63-42DA-A724-C09ECD7B6C91}">
      <dgm:prSet/>
      <dgm:spPr/>
      <dgm:t>
        <a:bodyPr/>
        <a:lstStyle/>
        <a:p>
          <a:endParaRPr lang="en-AU"/>
        </a:p>
      </dgm:t>
    </dgm:pt>
    <dgm:pt modelId="{FD406100-30E1-41DE-8E7D-4AE858E5F86E}" type="sibTrans" cxnId="{7296D656-4E63-42DA-A724-C09ECD7B6C91}">
      <dgm:prSet/>
      <dgm:spPr/>
      <dgm:t>
        <a:bodyPr/>
        <a:lstStyle/>
        <a:p>
          <a:endParaRPr lang="en-AU"/>
        </a:p>
      </dgm:t>
    </dgm:pt>
    <dgm:pt modelId="{B4B18432-A8E3-413D-B176-3621B57F0B1A}">
      <dgm:prSet/>
      <dgm:spPr/>
      <dgm:t>
        <a:bodyPr/>
        <a:lstStyle/>
        <a:p>
          <a:pPr rtl="0"/>
          <a:r>
            <a:rPr lang="en-AU" dirty="0" smtClean="0"/>
            <a:t>How does this inform design and development going forward?</a:t>
          </a:r>
          <a:endParaRPr lang="en-AU" dirty="0"/>
        </a:p>
      </dgm:t>
    </dgm:pt>
    <dgm:pt modelId="{61EE6F60-59A7-4EE0-BE1F-D1370A5CB327}" type="parTrans" cxnId="{539DE78F-538B-4CD6-BD3B-FBFA05807CF5}">
      <dgm:prSet/>
      <dgm:spPr/>
      <dgm:t>
        <a:bodyPr/>
        <a:lstStyle/>
        <a:p>
          <a:endParaRPr lang="en-AU"/>
        </a:p>
      </dgm:t>
    </dgm:pt>
    <dgm:pt modelId="{498629B8-9FCF-496A-B761-E8CC52401785}" type="sibTrans" cxnId="{539DE78F-538B-4CD6-BD3B-FBFA05807CF5}">
      <dgm:prSet/>
      <dgm:spPr/>
      <dgm:t>
        <a:bodyPr/>
        <a:lstStyle/>
        <a:p>
          <a:endParaRPr lang="en-AU"/>
        </a:p>
      </dgm:t>
    </dgm:pt>
    <dgm:pt modelId="{7D0548AA-E663-4AA3-88A5-C2EFD2A42299}">
      <dgm:prSet/>
      <dgm:spPr/>
      <dgm:t>
        <a:bodyPr/>
        <a:lstStyle/>
        <a:p>
          <a:pPr rtl="0"/>
          <a:r>
            <a:rPr lang="en-AU" dirty="0" smtClean="0"/>
            <a:t>How does it inform teaching? Learner support?</a:t>
          </a:r>
          <a:endParaRPr lang="en-AU" dirty="0"/>
        </a:p>
      </dgm:t>
    </dgm:pt>
    <dgm:pt modelId="{971D92B5-7D62-42B9-9948-BCECC960E748}" type="parTrans" cxnId="{72B92E9C-27CB-4F85-BE53-B160D3C30644}">
      <dgm:prSet/>
      <dgm:spPr/>
      <dgm:t>
        <a:bodyPr/>
        <a:lstStyle/>
        <a:p>
          <a:endParaRPr lang="en-AU"/>
        </a:p>
      </dgm:t>
    </dgm:pt>
    <dgm:pt modelId="{3EF1CD1C-1C30-4ACB-88AD-211D9F0591AF}" type="sibTrans" cxnId="{72B92E9C-27CB-4F85-BE53-B160D3C30644}">
      <dgm:prSet/>
      <dgm:spPr/>
      <dgm:t>
        <a:bodyPr/>
        <a:lstStyle/>
        <a:p>
          <a:endParaRPr lang="en-AU"/>
        </a:p>
      </dgm:t>
    </dgm:pt>
    <dgm:pt modelId="{0C577204-31E3-40EE-9008-CA39D2E61E6F}">
      <dgm:prSet/>
      <dgm:spPr/>
      <dgm:t>
        <a:bodyPr/>
        <a:lstStyle/>
        <a:p>
          <a:pPr rtl="0"/>
          <a:r>
            <a:rPr lang="en-AU" smtClean="0"/>
            <a:t>or </a:t>
          </a:r>
          <a:r>
            <a:rPr lang="en-AU" dirty="0" smtClean="0"/>
            <a:t>due to differences in the blend of the program which was offered to them?</a:t>
          </a:r>
          <a:endParaRPr lang="en-AU" dirty="0"/>
        </a:p>
      </dgm:t>
    </dgm:pt>
    <dgm:pt modelId="{0B85F17C-1BEC-4875-8A1C-EA5EE6C14363}" type="parTrans" cxnId="{1A52B691-0029-408E-85C0-97525673E18C}">
      <dgm:prSet/>
      <dgm:spPr/>
      <dgm:t>
        <a:bodyPr/>
        <a:lstStyle/>
        <a:p>
          <a:endParaRPr lang="en-AU"/>
        </a:p>
      </dgm:t>
    </dgm:pt>
    <dgm:pt modelId="{DF52F24D-FAD7-4A11-B04A-F3A23F300C9B}" type="sibTrans" cxnId="{1A52B691-0029-408E-85C0-97525673E18C}">
      <dgm:prSet/>
      <dgm:spPr/>
      <dgm:t>
        <a:bodyPr/>
        <a:lstStyle/>
        <a:p>
          <a:endParaRPr lang="en-AU"/>
        </a:p>
      </dgm:t>
    </dgm:pt>
    <dgm:pt modelId="{9B5BD176-1954-45BF-84D8-E9FA348CFD9D}" type="pres">
      <dgm:prSet presAssocID="{2B0DDC63-809A-4360-8757-8D1B0EC77DA7}" presName="Name0" presStyleCnt="0">
        <dgm:presLayoutVars>
          <dgm:dir/>
          <dgm:animLvl val="lvl"/>
          <dgm:resizeHandles/>
        </dgm:presLayoutVars>
      </dgm:prSet>
      <dgm:spPr/>
      <dgm:t>
        <a:bodyPr/>
        <a:lstStyle/>
        <a:p>
          <a:endParaRPr lang="en-AU"/>
        </a:p>
      </dgm:t>
    </dgm:pt>
    <dgm:pt modelId="{6CAEED9A-1BB4-44B3-B4C0-121CB9C46145}" type="pres">
      <dgm:prSet presAssocID="{297C9541-A8E4-491A-8CAF-E86E1CF917E5}" presName="linNode" presStyleCnt="0"/>
      <dgm:spPr/>
    </dgm:pt>
    <dgm:pt modelId="{81606664-A40D-45FA-B555-8481F33FB532}" type="pres">
      <dgm:prSet presAssocID="{297C9541-A8E4-491A-8CAF-E86E1CF917E5}" presName="parentShp" presStyleLbl="node1" presStyleIdx="0" presStyleCnt="2">
        <dgm:presLayoutVars>
          <dgm:bulletEnabled val="1"/>
        </dgm:presLayoutVars>
      </dgm:prSet>
      <dgm:spPr/>
      <dgm:t>
        <a:bodyPr/>
        <a:lstStyle/>
        <a:p>
          <a:endParaRPr lang="en-AU"/>
        </a:p>
      </dgm:t>
    </dgm:pt>
    <dgm:pt modelId="{B43C03A3-5FAF-4F82-882A-0A23C05E9744}" type="pres">
      <dgm:prSet presAssocID="{297C9541-A8E4-491A-8CAF-E86E1CF917E5}" presName="childShp" presStyleLbl="bgAccFollowNode1" presStyleIdx="0" presStyleCnt="2">
        <dgm:presLayoutVars>
          <dgm:bulletEnabled val="1"/>
        </dgm:presLayoutVars>
      </dgm:prSet>
      <dgm:spPr/>
      <dgm:t>
        <a:bodyPr/>
        <a:lstStyle/>
        <a:p>
          <a:endParaRPr lang="en-AU"/>
        </a:p>
      </dgm:t>
    </dgm:pt>
    <dgm:pt modelId="{534F717B-2287-41FE-9B99-C9168639BA3C}" type="pres">
      <dgm:prSet presAssocID="{67F013E9-BC87-4675-AB5D-BACDDC0671E2}" presName="spacing" presStyleCnt="0"/>
      <dgm:spPr/>
    </dgm:pt>
    <dgm:pt modelId="{E441E3B0-EB2D-4DA1-9FBF-593F7B2E430F}" type="pres">
      <dgm:prSet presAssocID="{B3CDA97F-893C-4EEF-9033-BD73EDF483A7}" presName="linNode" presStyleCnt="0"/>
      <dgm:spPr/>
    </dgm:pt>
    <dgm:pt modelId="{599C3F3E-42FD-4A6C-9CE7-7AAE62B00F81}" type="pres">
      <dgm:prSet presAssocID="{B3CDA97F-893C-4EEF-9033-BD73EDF483A7}" presName="parentShp" presStyleLbl="node1" presStyleIdx="1" presStyleCnt="2">
        <dgm:presLayoutVars>
          <dgm:bulletEnabled val="1"/>
        </dgm:presLayoutVars>
      </dgm:prSet>
      <dgm:spPr/>
      <dgm:t>
        <a:bodyPr/>
        <a:lstStyle/>
        <a:p>
          <a:endParaRPr lang="en-AU"/>
        </a:p>
      </dgm:t>
    </dgm:pt>
    <dgm:pt modelId="{34FB4906-1356-4D59-9264-0811E30A5C1C}" type="pres">
      <dgm:prSet presAssocID="{B3CDA97F-893C-4EEF-9033-BD73EDF483A7}" presName="childShp" presStyleLbl="bgAccFollowNode1" presStyleIdx="1" presStyleCnt="2">
        <dgm:presLayoutVars>
          <dgm:bulletEnabled val="1"/>
        </dgm:presLayoutVars>
      </dgm:prSet>
      <dgm:spPr/>
      <dgm:t>
        <a:bodyPr/>
        <a:lstStyle/>
        <a:p>
          <a:endParaRPr lang="en-AU"/>
        </a:p>
      </dgm:t>
    </dgm:pt>
  </dgm:ptLst>
  <dgm:cxnLst>
    <dgm:cxn modelId="{FE3CDB12-F67D-42E4-B972-CBF51D924C21}" srcId="{2B0DDC63-809A-4360-8757-8D1B0EC77DA7}" destId="{B3CDA97F-893C-4EEF-9033-BD73EDF483A7}" srcOrd="1" destOrd="0" parTransId="{451C8C11-3297-4588-BAD7-B3929CCB5567}" sibTransId="{19549C0D-DD33-4177-A6C5-5C896DC2B753}"/>
    <dgm:cxn modelId="{72B92E9C-27CB-4F85-BE53-B160D3C30644}" srcId="{B3CDA97F-893C-4EEF-9033-BD73EDF483A7}" destId="{7D0548AA-E663-4AA3-88A5-C2EFD2A42299}" srcOrd="1" destOrd="0" parTransId="{971D92B5-7D62-42B9-9948-BCECC960E748}" sibTransId="{3EF1CD1C-1C30-4ACB-88AD-211D9F0591AF}"/>
    <dgm:cxn modelId="{93EFFFC7-24CC-4C6F-9507-25B3A0303C6A}" type="presOf" srcId="{B3CDA97F-893C-4EEF-9033-BD73EDF483A7}" destId="{599C3F3E-42FD-4A6C-9CE7-7AAE62B00F81}" srcOrd="0" destOrd="0" presId="urn:microsoft.com/office/officeart/2005/8/layout/vList6"/>
    <dgm:cxn modelId="{7296D656-4E63-42DA-A724-C09ECD7B6C91}" srcId="{297C9541-A8E4-491A-8CAF-E86E1CF917E5}" destId="{2A3EFB8D-84A5-4BEE-9B43-45C3CF559332}" srcOrd="0" destOrd="0" parTransId="{C1B90DAA-AC59-45B7-9673-81A48BAD13ED}" sibTransId="{FD406100-30E1-41DE-8E7D-4AE858E5F86E}"/>
    <dgm:cxn modelId="{539DE78F-538B-4CD6-BD3B-FBFA05807CF5}" srcId="{B3CDA97F-893C-4EEF-9033-BD73EDF483A7}" destId="{B4B18432-A8E3-413D-B176-3621B57F0B1A}" srcOrd="0" destOrd="0" parTransId="{61EE6F60-59A7-4EE0-BE1F-D1370A5CB327}" sibTransId="{498629B8-9FCF-496A-B761-E8CC52401785}"/>
    <dgm:cxn modelId="{4447E56F-1DD9-4580-929F-4C50B75D031C}" type="presOf" srcId="{0C577204-31E3-40EE-9008-CA39D2E61E6F}" destId="{B43C03A3-5FAF-4F82-882A-0A23C05E9744}" srcOrd="0" destOrd="1" presId="urn:microsoft.com/office/officeart/2005/8/layout/vList6"/>
    <dgm:cxn modelId="{CE8F5356-8DF2-40A4-A3F0-7FDEEA8CF74A}" type="presOf" srcId="{B4B18432-A8E3-413D-B176-3621B57F0B1A}" destId="{34FB4906-1356-4D59-9264-0811E30A5C1C}" srcOrd="0" destOrd="0" presId="urn:microsoft.com/office/officeart/2005/8/layout/vList6"/>
    <dgm:cxn modelId="{4285020D-DB97-4E04-9962-87749896D113}" type="presOf" srcId="{297C9541-A8E4-491A-8CAF-E86E1CF917E5}" destId="{81606664-A40D-45FA-B555-8481F33FB532}" srcOrd="0" destOrd="0" presId="urn:microsoft.com/office/officeart/2005/8/layout/vList6"/>
    <dgm:cxn modelId="{7742ECD0-C6F3-4A7D-932D-D33E790FCF29}" type="presOf" srcId="{2B0DDC63-809A-4360-8757-8D1B0EC77DA7}" destId="{9B5BD176-1954-45BF-84D8-E9FA348CFD9D}" srcOrd="0" destOrd="0" presId="urn:microsoft.com/office/officeart/2005/8/layout/vList6"/>
    <dgm:cxn modelId="{7AC646C4-AF1D-4838-B08D-56B53A50F992}" srcId="{2B0DDC63-809A-4360-8757-8D1B0EC77DA7}" destId="{297C9541-A8E4-491A-8CAF-E86E1CF917E5}" srcOrd="0" destOrd="0" parTransId="{09518BDB-AE7F-42EE-A786-9748357A2A17}" sibTransId="{67F013E9-BC87-4675-AB5D-BACDDC0671E2}"/>
    <dgm:cxn modelId="{1A52B691-0029-408E-85C0-97525673E18C}" srcId="{297C9541-A8E4-491A-8CAF-E86E1CF917E5}" destId="{0C577204-31E3-40EE-9008-CA39D2E61E6F}" srcOrd="1" destOrd="0" parTransId="{0B85F17C-1BEC-4875-8A1C-EA5EE6C14363}" sibTransId="{DF52F24D-FAD7-4A11-B04A-F3A23F300C9B}"/>
    <dgm:cxn modelId="{70279CC5-7A88-4434-8D29-BBB92407737F}" type="presOf" srcId="{7D0548AA-E663-4AA3-88A5-C2EFD2A42299}" destId="{34FB4906-1356-4D59-9264-0811E30A5C1C}" srcOrd="0" destOrd="1" presId="urn:microsoft.com/office/officeart/2005/8/layout/vList6"/>
    <dgm:cxn modelId="{5EAA96AA-5705-4F9B-B4B1-E6AE71C0D615}" type="presOf" srcId="{2A3EFB8D-84A5-4BEE-9B43-45C3CF559332}" destId="{B43C03A3-5FAF-4F82-882A-0A23C05E9744}" srcOrd="0" destOrd="0" presId="urn:microsoft.com/office/officeart/2005/8/layout/vList6"/>
    <dgm:cxn modelId="{FC63D565-1EC4-4CDA-B1E7-76A181AD6A30}" type="presParOf" srcId="{9B5BD176-1954-45BF-84D8-E9FA348CFD9D}" destId="{6CAEED9A-1BB4-44B3-B4C0-121CB9C46145}" srcOrd="0" destOrd="0" presId="urn:microsoft.com/office/officeart/2005/8/layout/vList6"/>
    <dgm:cxn modelId="{127DB20A-23B1-417A-A5FC-7A6E0850D544}" type="presParOf" srcId="{6CAEED9A-1BB4-44B3-B4C0-121CB9C46145}" destId="{81606664-A40D-45FA-B555-8481F33FB532}" srcOrd="0" destOrd="0" presId="urn:microsoft.com/office/officeart/2005/8/layout/vList6"/>
    <dgm:cxn modelId="{43F123E2-E893-4B93-ABD7-1AB0C43F5389}" type="presParOf" srcId="{6CAEED9A-1BB4-44B3-B4C0-121CB9C46145}" destId="{B43C03A3-5FAF-4F82-882A-0A23C05E9744}" srcOrd="1" destOrd="0" presId="urn:microsoft.com/office/officeart/2005/8/layout/vList6"/>
    <dgm:cxn modelId="{E2007A90-49A6-4FF5-96D4-3CC289205CFA}" type="presParOf" srcId="{9B5BD176-1954-45BF-84D8-E9FA348CFD9D}" destId="{534F717B-2287-41FE-9B99-C9168639BA3C}" srcOrd="1" destOrd="0" presId="urn:microsoft.com/office/officeart/2005/8/layout/vList6"/>
    <dgm:cxn modelId="{DC058A4A-334C-40B1-854B-818E909419AD}" type="presParOf" srcId="{9B5BD176-1954-45BF-84D8-E9FA348CFD9D}" destId="{E441E3B0-EB2D-4DA1-9FBF-593F7B2E430F}" srcOrd="2" destOrd="0" presId="urn:microsoft.com/office/officeart/2005/8/layout/vList6"/>
    <dgm:cxn modelId="{CD485537-D89F-4D6D-A644-D3BFC66296FC}" type="presParOf" srcId="{E441E3B0-EB2D-4DA1-9FBF-593F7B2E430F}" destId="{599C3F3E-42FD-4A6C-9CE7-7AAE62B00F81}" srcOrd="0" destOrd="0" presId="urn:microsoft.com/office/officeart/2005/8/layout/vList6"/>
    <dgm:cxn modelId="{AC1CDF67-37DE-44D7-86A4-359D9792E84E}" type="presParOf" srcId="{E441E3B0-EB2D-4DA1-9FBF-593F7B2E430F}" destId="{34FB4906-1356-4D59-9264-0811E30A5C1C}" srcOrd="1" destOrd="0" presId="urn:microsoft.com/office/officeart/2005/8/layout/vList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8186289-3770-4BBF-8C63-7DBF9E696805}"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AU"/>
        </a:p>
      </dgm:t>
    </dgm:pt>
    <dgm:pt modelId="{2D2845BC-C850-447F-96A9-456D9F7B94B1}">
      <dgm:prSet/>
      <dgm:spPr/>
      <dgm:t>
        <a:bodyPr/>
        <a:lstStyle/>
        <a:p>
          <a:pPr rtl="0"/>
          <a:r>
            <a:rPr lang="en-AU" dirty="0" smtClean="0"/>
            <a:t>Disposition towards online learning</a:t>
          </a:r>
          <a:endParaRPr lang="en-AU" dirty="0"/>
        </a:p>
      </dgm:t>
    </dgm:pt>
    <dgm:pt modelId="{8B02F450-1F21-46B2-AC2E-E9248207F7F1}" type="parTrans" cxnId="{7694981D-D501-4BF2-85C2-8B9A16F61827}">
      <dgm:prSet/>
      <dgm:spPr/>
      <dgm:t>
        <a:bodyPr/>
        <a:lstStyle/>
        <a:p>
          <a:endParaRPr lang="en-AU"/>
        </a:p>
      </dgm:t>
    </dgm:pt>
    <dgm:pt modelId="{5BEDA3AD-FBB8-4C57-A419-325BDB94A7EF}" type="sibTrans" cxnId="{7694981D-D501-4BF2-85C2-8B9A16F61827}">
      <dgm:prSet/>
      <dgm:spPr/>
      <dgm:t>
        <a:bodyPr/>
        <a:lstStyle/>
        <a:p>
          <a:endParaRPr lang="en-AU"/>
        </a:p>
      </dgm:t>
    </dgm:pt>
    <dgm:pt modelId="{4F355925-6718-42E2-A0F2-374E872E4FB6}">
      <dgm:prSet/>
      <dgm:spPr/>
      <dgm:t>
        <a:bodyPr/>
        <a:lstStyle/>
        <a:p>
          <a:pPr rtl="0"/>
          <a:r>
            <a:rPr lang="en-AU" dirty="0" smtClean="0"/>
            <a:t>Content and Engagement</a:t>
          </a:r>
          <a:endParaRPr lang="en-AU" dirty="0"/>
        </a:p>
      </dgm:t>
    </dgm:pt>
    <dgm:pt modelId="{DA8DC551-633B-4F69-B334-E2D0C5F179B0}" type="parTrans" cxnId="{47B43115-2EDF-41FF-8990-7CEE460C8F7A}">
      <dgm:prSet/>
      <dgm:spPr/>
      <dgm:t>
        <a:bodyPr/>
        <a:lstStyle/>
        <a:p>
          <a:endParaRPr lang="en-AU"/>
        </a:p>
      </dgm:t>
    </dgm:pt>
    <dgm:pt modelId="{2094F2E7-9728-46F8-B3C4-74A669AE71C4}" type="sibTrans" cxnId="{47B43115-2EDF-41FF-8990-7CEE460C8F7A}">
      <dgm:prSet/>
      <dgm:spPr/>
      <dgm:t>
        <a:bodyPr/>
        <a:lstStyle/>
        <a:p>
          <a:endParaRPr lang="en-AU"/>
        </a:p>
      </dgm:t>
    </dgm:pt>
    <dgm:pt modelId="{7761C92C-AC02-45BA-87E1-E6EBB4A9464B}">
      <dgm:prSet/>
      <dgm:spPr/>
      <dgm:t>
        <a:bodyPr/>
        <a:lstStyle/>
        <a:p>
          <a:pPr rtl="0"/>
          <a:r>
            <a:rPr lang="en-AU" dirty="0" smtClean="0"/>
            <a:t>Peer interaction and support</a:t>
          </a:r>
          <a:endParaRPr lang="en-AU" dirty="0"/>
        </a:p>
      </dgm:t>
    </dgm:pt>
    <dgm:pt modelId="{657867E0-E02D-4600-BE0A-DA939CCC825A}" type="parTrans" cxnId="{5880F44C-ECE8-437B-A619-8B05BDFF0CBB}">
      <dgm:prSet/>
      <dgm:spPr/>
      <dgm:t>
        <a:bodyPr/>
        <a:lstStyle/>
        <a:p>
          <a:endParaRPr lang="en-AU"/>
        </a:p>
      </dgm:t>
    </dgm:pt>
    <dgm:pt modelId="{BC23D617-0A1B-47C0-A23E-D0028498F130}" type="sibTrans" cxnId="{5880F44C-ECE8-437B-A619-8B05BDFF0CBB}">
      <dgm:prSet/>
      <dgm:spPr/>
      <dgm:t>
        <a:bodyPr/>
        <a:lstStyle/>
        <a:p>
          <a:endParaRPr lang="en-AU"/>
        </a:p>
      </dgm:t>
    </dgm:pt>
    <dgm:pt modelId="{49456634-B024-4C38-BE04-616391B82308}">
      <dgm:prSet/>
      <dgm:spPr/>
      <dgm:t>
        <a:bodyPr/>
        <a:lstStyle/>
        <a:p>
          <a:pPr rtl="0"/>
          <a:r>
            <a:rPr lang="en-AU" dirty="0" smtClean="0"/>
            <a:t>Teacher interaction and support</a:t>
          </a:r>
          <a:endParaRPr lang="en-AU" dirty="0"/>
        </a:p>
      </dgm:t>
    </dgm:pt>
    <dgm:pt modelId="{1D1040E1-7200-4AE9-BDD6-37E78612EDFD}" type="parTrans" cxnId="{2814A4F1-4D3A-4261-844A-52D64B6A9FBC}">
      <dgm:prSet/>
      <dgm:spPr/>
      <dgm:t>
        <a:bodyPr/>
        <a:lstStyle/>
        <a:p>
          <a:endParaRPr lang="en-AU"/>
        </a:p>
      </dgm:t>
    </dgm:pt>
    <dgm:pt modelId="{4BD8DA3D-B55A-4E18-81BF-F8DF891C17C7}" type="sibTrans" cxnId="{2814A4F1-4D3A-4261-844A-52D64B6A9FBC}">
      <dgm:prSet/>
      <dgm:spPr/>
      <dgm:t>
        <a:bodyPr/>
        <a:lstStyle/>
        <a:p>
          <a:endParaRPr lang="en-AU"/>
        </a:p>
      </dgm:t>
    </dgm:pt>
    <dgm:pt modelId="{39ADD0F3-CB0B-419B-81F8-B7DC65AAEA47}">
      <dgm:prSet/>
      <dgm:spPr/>
      <dgm:t>
        <a:bodyPr/>
        <a:lstStyle/>
        <a:p>
          <a:pPr rtl="0"/>
          <a:r>
            <a:rPr lang="en-AU" dirty="0" smtClean="0"/>
            <a:t>Orientation to and readiness for online learning</a:t>
          </a:r>
          <a:endParaRPr lang="en-AU" dirty="0"/>
        </a:p>
      </dgm:t>
    </dgm:pt>
    <dgm:pt modelId="{9299487F-417A-44E4-8284-AFB6157DF30B}" type="parTrans" cxnId="{4119F250-803B-4FD7-983F-3EDEB9A73EFE}">
      <dgm:prSet/>
      <dgm:spPr/>
      <dgm:t>
        <a:bodyPr/>
        <a:lstStyle/>
        <a:p>
          <a:endParaRPr lang="en-AU"/>
        </a:p>
      </dgm:t>
    </dgm:pt>
    <dgm:pt modelId="{62CDEBD3-BC2E-4502-93E7-EA115FEC978A}" type="sibTrans" cxnId="{4119F250-803B-4FD7-983F-3EDEB9A73EFE}">
      <dgm:prSet/>
      <dgm:spPr/>
      <dgm:t>
        <a:bodyPr/>
        <a:lstStyle/>
        <a:p>
          <a:endParaRPr lang="en-AU"/>
        </a:p>
      </dgm:t>
    </dgm:pt>
    <dgm:pt modelId="{486F52AD-7B82-470F-905E-F1746C6EFBFD}" type="pres">
      <dgm:prSet presAssocID="{58186289-3770-4BBF-8C63-7DBF9E696805}" presName="Name0" presStyleCnt="0">
        <dgm:presLayoutVars>
          <dgm:dir/>
          <dgm:animLvl val="lvl"/>
          <dgm:resizeHandles val="exact"/>
        </dgm:presLayoutVars>
      </dgm:prSet>
      <dgm:spPr/>
      <dgm:t>
        <a:bodyPr/>
        <a:lstStyle/>
        <a:p>
          <a:endParaRPr lang="en-AU"/>
        </a:p>
      </dgm:t>
    </dgm:pt>
    <dgm:pt modelId="{E2ED9B94-3131-4587-9E7A-8A3A5AD8BDB5}" type="pres">
      <dgm:prSet presAssocID="{2D2845BC-C850-447F-96A9-456D9F7B94B1}" presName="linNode" presStyleCnt="0"/>
      <dgm:spPr/>
    </dgm:pt>
    <dgm:pt modelId="{474FA5FA-3C93-4022-BB17-A2FD39EA4213}" type="pres">
      <dgm:prSet presAssocID="{2D2845BC-C850-447F-96A9-456D9F7B94B1}" presName="parentText" presStyleLbl="node1" presStyleIdx="0" presStyleCnt="5">
        <dgm:presLayoutVars>
          <dgm:chMax val="1"/>
          <dgm:bulletEnabled val="1"/>
        </dgm:presLayoutVars>
      </dgm:prSet>
      <dgm:spPr/>
      <dgm:t>
        <a:bodyPr/>
        <a:lstStyle/>
        <a:p>
          <a:endParaRPr lang="en-AU"/>
        </a:p>
      </dgm:t>
    </dgm:pt>
    <dgm:pt modelId="{EDF40253-CB81-4C25-B371-991341904978}" type="pres">
      <dgm:prSet presAssocID="{5BEDA3AD-FBB8-4C57-A419-325BDB94A7EF}" presName="sp" presStyleCnt="0"/>
      <dgm:spPr/>
    </dgm:pt>
    <dgm:pt modelId="{A31C962A-1923-4775-B638-222C768BA530}" type="pres">
      <dgm:prSet presAssocID="{4F355925-6718-42E2-A0F2-374E872E4FB6}" presName="linNode" presStyleCnt="0"/>
      <dgm:spPr/>
    </dgm:pt>
    <dgm:pt modelId="{E2BFB89C-8963-432A-9BDC-DECCCDF57D68}" type="pres">
      <dgm:prSet presAssocID="{4F355925-6718-42E2-A0F2-374E872E4FB6}" presName="parentText" presStyleLbl="node1" presStyleIdx="1" presStyleCnt="5">
        <dgm:presLayoutVars>
          <dgm:chMax val="1"/>
          <dgm:bulletEnabled val="1"/>
        </dgm:presLayoutVars>
      </dgm:prSet>
      <dgm:spPr/>
      <dgm:t>
        <a:bodyPr/>
        <a:lstStyle/>
        <a:p>
          <a:endParaRPr lang="en-AU"/>
        </a:p>
      </dgm:t>
    </dgm:pt>
    <dgm:pt modelId="{35CBC47C-4479-4FE7-878A-1FB86BA321AB}" type="pres">
      <dgm:prSet presAssocID="{2094F2E7-9728-46F8-B3C4-74A669AE71C4}" presName="sp" presStyleCnt="0"/>
      <dgm:spPr/>
    </dgm:pt>
    <dgm:pt modelId="{693EFFE1-932B-4484-A012-186584E5C317}" type="pres">
      <dgm:prSet presAssocID="{7761C92C-AC02-45BA-87E1-E6EBB4A9464B}" presName="linNode" presStyleCnt="0"/>
      <dgm:spPr/>
    </dgm:pt>
    <dgm:pt modelId="{4F67587A-D878-409A-928A-810CA4B1E912}" type="pres">
      <dgm:prSet presAssocID="{7761C92C-AC02-45BA-87E1-E6EBB4A9464B}" presName="parentText" presStyleLbl="node1" presStyleIdx="2" presStyleCnt="5">
        <dgm:presLayoutVars>
          <dgm:chMax val="1"/>
          <dgm:bulletEnabled val="1"/>
        </dgm:presLayoutVars>
      </dgm:prSet>
      <dgm:spPr/>
      <dgm:t>
        <a:bodyPr/>
        <a:lstStyle/>
        <a:p>
          <a:endParaRPr lang="en-AU"/>
        </a:p>
      </dgm:t>
    </dgm:pt>
    <dgm:pt modelId="{6C8EC7A3-A91E-450C-8C92-0D6DE4EC7368}" type="pres">
      <dgm:prSet presAssocID="{BC23D617-0A1B-47C0-A23E-D0028498F130}" presName="sp" presStyleCnt="0"/>
      <dgm:spPr/>
    </dgm:pt>
    <dgm:pt modelId="{3A5AD6FB-70D8-406C-BE9C-5A1B1DACE403}" type="pres">
      <dgm:prSet presAssocID="{49456634-B024-4C38-BE04-616391B82308}" presName="linNode" presStyleCnt="0"/>
      <dgm:spPr/>
    </dgm:pt>
    <dgm:pt modelId="{AFB32D2F-266E-483E-B883-06DB8A7F1301}" type="pres">
      <dgm:prSet presAssocID="{49456634-B024-4C38-BE04-616391B82308}" presName="parentText" presStyleLbl="node1" presStyleIdx="3" presStyleCnt="5">
        <dgm:presLayoutVars>
          <dgm:chMax val="1"/>
          <dgm:bulletEnabled val="1"/>
        </dgm:presLayoutVars>
      </dgm:prSet>
      <dgm:spPr/>
      <dgm:t>
        <a:bodyPr/>
        <a:lstStyle/>
        <a:p>
          <a:endParaRPr lang="en-AU"/>
        </a:p>
      </dgm:t>
    </dgm:pt>
    <dgm:pt modelId="{E0D7365B-8695-445D-8643-4CF03D42CCFD}" type="pres">
      <dgm:prSet presAssocID="{4BD8DA3D-B55A-4E18-81BF-F8DF891C17C7}" presName="sp" presStyleCnt="0"/>
      <dgm:spPr/>
    </dgm:pt>
    <dgm:pt modelId="{91003089-0BD6-4F16-B875-3B886DCDFC55}" type="pres">
      <dgm:prSet presAssocID="{39ADD0F3-CB0B-419B-81F8-B7DC65AAEA47}" presName="linNode" presStyleCnt="0"/>
      <dgm:spPr/>
    </dgm:pt>
    <dgm:pt modelId="{B159B341-A7F5-454C-B3BF-A0538157F564}" type="pres">
      <dgm:prSet presAssocID="{39ADD0F3-CB0B-419B-81F8-B7DC65AAEA47}" presName="parentText" presStyleLbl="node1" presStyleIdx="4" presStyleCnt="5">
        <dgm:presLayoutVars>
          <dgm:chMax val="1"/>
          <dgm:bulletEnabled val="1"/>
        </dgm:presLayoutVars>
      </dgm:prSet>
      <dgm:spPr/>
      <dgm:t>
        <a:bodyPr/>
        <a:lstStyle/>
        <a:p>
          <a:endParaRPr lang="en-AU"/>
        </a:p>
      </dgm:t>
    </dgm:pt>
  </dgm:ptLst>
  <dgm:cxnLst>
    <dgm:cxn modelId="{47B43115-2EDF-41FF-8990-7CEE460C8F7A}" srcId="{58186289-3770-4BBF-8C63-7DBF9E696805}" destId="{4F355925-6718-42E2-A0F2-374E872E4FB6}" srcOrd="1" destOrd="0" parTransId="{DA8DC551-633B-4F69-B334-E2D0C5F179B0}" sibTransId="{2094F2E7-9728-46F8-B3C4-74A669AE71C4}"/>
    <dgm:cxn modelId="{FA75A8DA-C680-44DA-A31D-2798AA4BB61B}" type="presOf" srcId="{2D2845BC-C850-447F-96A9-456D9F7B94B1}" destId="{474FA5FA-3C93-4022-BB17-A2FD39EA4213}" srcOrd="0" destOrd="0" presId="urn:microsoft.com/office/officeart/2005/8/layout/vList5"/>
    <dgm:cxn modelId="{2814A4F1-4D3A-4261-844A-52D64B6A9FBC}" srcId="{58186289-3770-4BBF-8C63-7DBF9E696805}" destId="{49456634-B024-4C38-BE04-616391B82308}" srcOrd="3" destOrd="0" parTransId="{1D1040E1-7200-4AE9-BDD6-37E78612EDFD}" sibTransId="{4BD8DA3D-B55A-4E18-81BF-F8DF891C17C7}"/>
    <dgm:cxn modelId="{C64A73E1-27AC-4450-A510-AF90C9206F56}" type="presOf" srcId="{7761C92C-AC02-45BA-87E1-E6EBB4A9464B}" destId="{4F67587A-D878-409A-928A-810CA4B1E912}" srcOrd="0" destOrd="0" presId="urn:microsoft.com/office/officeart/2005/8/layout/vList5"/>
    <dgm:cxn modelId="{4119F250-803B-4FD7-983F-3EDEB9A73EFE}" srcId="{58186289-3770-4BBF-8C63-7DBF9E696805}" destId="{39ADD0F3-CB0B-419B-81F8-B7DC65AAEA47}" srcOrd="4" destOrd="0" parTransId="{9299487F-417A-44E4-8284-AFB6157DF30B}" sibTransId="{62CDEBD3-BC2E-4502-93E7-EA115FEC978A}"/>
    <dgm:cxn modelId="{4E179283-6832-4C41-BE65-F67269BFAE89}" type="presOf" srcId="{58186289-3770-4BBF-8C63-7DBF9E696805}" destId="{486F52AD-7B82-470F-905E-F1746C6EFBFD}" srcOrd="0" destOrd="0" presId="urn:microsoft.com/office/officeart/2005/8/layout/vList5"/>
    <dgm:cxn modelId="{603FC632-2216-4730-8A58-3DBE911E144D}" type="presOf" srcId="{49456634-B024-4C38-BE04-616391B82308}" destId="{AFB32D2F-266E-483E-B883-06DB8A7F1301}" srcOrd="0" destOrd="0" presId="urn:microsoft.com/office/officeart/2005/8/layout/vList5"/>
    <dgm:cxn modelId="{14A7D09C-3FA5-4AF8-A49E-83532092F6FD}" type="presOf" srcId="{39ADD0F3-CB0B-419B-81F8-B7DC65AAEA47}" destId="{B159B341-A7F5-454C-B3BF-A0538157F564}" srcOrd="0" destOrd="0" presId="urn:microsoft.com/office/officeart/2005/8/layout/vList5"/>
    <dgm:cxn modelId="{8175E557-93F5-4988-9CB3-54F68F5B7DF3}" type="presOf" srcId="{4F355925-6718-42E2-A0F2-374E872E4FB6}" destId="{E2BFB89C-8963-432A-9BDC-DECCCDF57D68}" srcOrd="0" destOrd="0" presId="urn:microsoft.com/office/officeart/2005/8/layout/vList5"/>
    <dgm:cxn modelId="{7694981D-D501-4BF2-85C2-8B9A16F61827}" srcId="{58186289-3770-4BBF-8C63-7DBF9E696805}" destId="{2D2845BC-C850-447F-96A9-456D9F7B94B1}" srcOrd="0" destOrd="0" parTransId="{8B02F450-1F21-46B2-AC2E-E9248207F7F1}" sibTransId="{5BEDA3AD-FBB8-4C57-A419-325BDB94A7EF}"/>
    <dgm:cxn modelId="{5880F44C-ECE8-437B-A619-8B05BDFF0CBB}" srcId="{58186289-3770-4BBF-8C63-7DBF9E696805}" destId="{7761C92C-AC02-45BA-87E1-E6EBB4A9464B}" srcOrd="2" destOrd="0" parTransId="{657867E0-E02D-4600-BE0A-DA939CCC825A}" sibTransId="{BC23D617-0A1B-47C0-A23E-D0028498F130}"/>
    <dgm:cxn modelId="{825A0B30-945A-494E-A6A3-8C220274637D}" type="presParOf" srcId="{486F52AD-7B82-470F-905E-F1746C6EFBFD}" destId="{E2ED9B94-3131-4587-9E7A-8A3A5AD8BDB5}" srcOrd="0" destOrd="0" presId="urn:microsoft.com/office/officeart/2005/8/layout/vList5"/>
    <dgm:cxn modelId="{F6A2DAA5-A5C1-4C26-8315-76D39CF70708}" type="presParOf" srcId="{E2ED9B94-3131-4587-9E7A-8A3A5AD8BDB5}" destId="{474FA5FA-3C93-4022-BB17-A2FD39EA4213}" srcOrd="0" destOrd="0" presId="urn:microsoft.com/office/officeart/2005/8/layout/vList5"/>
    <dgm:cxn modelId="{FC48A4C4-DFA3-4A34-9BB7-10102A2B6767}" type="presParOf" srcId="{486F52AD-7B82-470F-905E-F1746C6EFBFD}" destId="{EDF40253-CB81-4C25-B371-991341904978}" srcOrd="1" destOrd="0" presId="urn:microsoft.com/office/officeart/2005/8/layout/vList5"/>
    <dgm:cxn modelId="{8F322CDD-A544-4A5B-B108-BE4064ED94CC}" type="presParOf" srcId="{486F52AD-7B82-470F-905E-F1746C6EFBFD}" destId="{A31C962A-1923-4775-B638-222C768BA530}" srcOrd="2" destOrd="0" presId="urn:microsoft.com/office/officeart/2005/8/layout/vList5"/>
    <dgm:cxn modelId="{0A1FD5BC-EA31-4E64-A195-3D005A776872}" type="presParOf" srcId="{A31C962A-1923-4775-B638-222C768BA530}" destId="{E2BFB89C-8963-432A-9BDC-DECCCDF57D68}" srcOrd="0" destOrd="0" presId="urn:microsoft.com/office/officeart/2005/8/layout/vList5"/>
    <dgm:cxn modelId="{D2BBAC7F-9980-4BF6-9E5A-FAD7BB48512D}" type="presParOf" srcId="{486F52AD-7B82-470F-905E-F1746C6EFBFD}" destId="{35CBC47C-4479-4FE7-878A-1FB86BA321AB}" srcOrd="3" destOrd="0" presId="urn:microsoft.com/office/officeart/2005/8/layout/vList5"/>
    <dgm:cxn modelId="{E3E040F4-A7AD-4BBA-83E7-BAA0B91C3FF4}" type="presParOf" srcId="{486F52AD-7B82-470F-905E-F1746C6EFBFD}" destId="{693EFFE1-932B-4484-A012-186584E5C317}" srcOrd="4" destOrd="0" presId="urn:microsoft.com/office/officeart/2005/8/layout/vList5"/>
    <dgm:cxn modelId="{F135E55D-5A53-4F6B-82B3-34D9DEE8FAE8}" type="presParOf" srcId="{693EFFE1-932B-4484-A012-186584E5C317}" destId="{4F67587A-D878-409A-928A-810CA4B1E912}" srcOrd="0" destOrd="0" presId="urn:microsoft.com/office/officeart/2005/8/layout/vList5"/>
    <dgm:cxn modelId="{A2B8513C-9865-40D1-86C8-FACD6E4DCC62}" type="presParOf" srcId="{486F52AD-7B82-470F-905E-F1746C6EFBFD}" destId="{6C8EC7A3-A91E-450C-8C92-0D6DE4EC7368}" srcOrd="5" destOrd="0" presId="urn:microsoft.com/office/officeart/2005/8/layout/vList5"/>
    <dgm:cxn modelId="{0B3E431E-6942-49D9-8BA7-416164CD8107}" type="presParOf" srcId="{486F52AD-7B82-470F-905E-F1746C6EFBFD}" destId="{3A5AD6FB-70D8-406C-BE9C-5A1B1DACE403}" srcOrd="6" destOrd="0" presId="urn:microsoft.com/office/officeart/2005/8/layout/vList5"/>
    <dgm:cxn modelId="{254BA8DA-CD51-4D87-A7EE-8FF9391E5A3C}" type="presParOf" srcId="{3A5AD6FB-70D8-406C-BE9C-5A1B1DACE403}" destId="{AFB32D2F-266E-483E-B883-06DB8A7F1301}" srcOrd="0" destOrd="0" presId="urn:microsoft.com/office/officeart/2005/8/layout/vList5"/>
    <dgm:cxn modelId="{D9B4D565-96F5-48A5-A2A8-2212725CB322}" type="presParOf" srcId="{486F52AD-7B82-470F-905E-F1746C6EFBFD}" destId="{E0D7365B-8695-445D-8643-4CF03D42CCFD}" srcOrd="7" destOrd="0" presId="urn:microsoft.com/office/officeart/2005/8/layout/vList5"/>
    <dgm:cxn modelId="{FA7D474A-2D70-4C87-AC20-5EEB76BC7083}" type="presParOf" srcId="{486F52AD-7B82-470F-905E-F1746C6EFBFD}" destId="{91003089-0BD6-4F16-B875-3B886DCDFC55}" srcOrd="8" destOrd="0" presId="urn:microsoft.com/office/officeart/2005/8/layout/vList5"/>
    <dgm:cxn modelId="{6B4F98B1-1A32-4DB6-96FA-7C6088513107}" type="presParOf" srcId="{91003089-0BD6-4F16-B875-3B886DCDFC55}" destId="{B159B341-A7F5-454C-B3BF-A0538157F564}" srcOrd="0"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572565-CAE1-4859-B276-ABC3F52FE7F6}">
      <dsp:nvSpPr>
        <dsp:cNvPr id="0" name=""/>
        <dsp:cNvSpPr/>
      </dsp:nvSpPr>
      <dsp:spPr>
        <a:xfrm>
          <a:off x="1594531" y="504062"/>
          <a:ext cx="4866545" cy="4866545"/>
        </a:xfrm>
        <a:prstGeom prst="pie">
          <a:avLst>
            <a:gd name="adj1" fmla="val 16200000"/>
            <a:gd name="adj2" fmla="val 180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t" anchorCtr="0">
          <a:noAutofit/>
        </a:bodyPr>
        <a:lstStyle/>
        <a:p>
          <a:pPr lvl="0" algn="l" defTabSz="755650" rtl="0">
            <a:lnSpc>
              <a:spcPct val="90000"/>
            </a:lnSpc>
            <a:spcBef>
              <a:spcPct val="0"/>
            </a:spcBef>
            <a:spcAft>
              <a:spcPct val="35000"/>
            </a:spcAft>
          </a:pPr>
          <a:r>
            <a:rPr lang="en-AU" sz="1700" kern="1200" dirty="0" smtClean="0"/>
            <a:t>Main Campus</a:t>
          </a:r>
          <a:endParaRPr lang="en-AU" sz="1700" kern="1200" dirty="0"/>
        </a:p>
        <a:p>
          <a:pPr marL="114300" lvl="1" indent="-114300" algn="l" defTabSz="577850" rtl="0">
            <a:lnSpc>
              <a:spcPct val="90000"/>
            </a:lnSpc>
            <a:spcBef>
              <a:spcPct val="0"/>
            </a:spcBef>
            <a:spcAft>
              <a:spcPct val="15000"/>
            </a:spcAft>
            <a:buChar char="••"/>
          </a:pPr>
          <a:r>
            <a:rPr lang="en-AU" sz="1300" kern="1200" dirty="0" smtClean="0"/>
            <a:t>F2f contact</a:t>
          </a:r>
          <a:endParaRPr lang="en-AU" sz="1300" kern="1200" dirty="0"/>
        </a:p>
        <a:p>
          <a:pPr marL="114300" lvl="1" indent="-114300" algn="l" defTabSz="577850" rtl="0">
            <a:lnSpc>
              <a:spcPct val="90000"/>
            </a:lnSpc>
            <a:spcBef>
              <a:spcPct val="0"/>
            </a:spcBef>
            <a:spcAft>
              <a:spcPct val="15000"/>
            </a:spcAft>
            <a:buChar char="••"/>
          </a:pPr>
          <a:r>
            <a:rPr lang="en-AU" sz="1300" kern="1200" dirty="0" smtClean="0"/>
            <a:t>Course coordinators, primary academics</a:t>
          </a:r>
          <a:endParaRPr lang="en-AU" sz="1300" kern="1200" dirty="0"/>
        </a:p>
      </dsp:txBody>
      <dsp:txXfrm>
        <a:off x="4240426" y="1402056"/>
        <a:ext cx="1651149" cy="1622181"/>
      </dsp:txXfrm>
    </dsp:sp>
    <dsp:sp modelId="{DADFA1B1-26D8-4FD4-8C45-0DAEB9B4BE65}">
      <dsp:nvSpPr>
        <dsp:cNvPr id="0" name=""/>
        <dsp:cNvSpPr/>
      </dsp:nvSpPr>
      <dsp:spPr>
        <a:xfrm>
          <a:off x="1556097" y="535899"/>
          <a:ext cx="4866545" cy="4866545"/>
        </a:xfrm>
        <a:prstGeom prst="pie">
          <a:avLst>
            <a:gd name="adj1" fmla="val 1800000"/>
            <a:gd name="adj2" fmla="val 9000000"/>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t" anchorCtr="0">
          <a:noAutofit/>
        </a:bodyPr>
        <a:lstStyle/>
        <a:p>
          <a:pPr lvl="0" algn="l" defTabSz="755650" rtl="0">
            <a:lnSpc>
              <a:spcPct val="90000"/>
            </a:lnSpc>
            <a:spcBef>
              <a:spcPct val="0"/>
            </a:spcBef>
            <a:spcAft>
              <a:spcPct val="35000"/>
            </a:spcAft>
          </a:pPr>
          <a:r>
            <a:rPr lang="en-AU" sz="1700" kern="1200" dirty="0" smtClean="0"/>
            <a:t>Regional Campus</a:t>
          </a:r>
          <a:endParaRPr lang="en-AU" sz="1700" kern="1200" dirty="0"/>
        </a:p>
        <a:p>
          <a:pPr marL="114300" lvl="1" indent="-114300" algn="l" defTabSz="577850" rtl="0">
            <a:lnSpc>
              <a:spcPct val="90000"/>
            </a:lnSpc>
            <a:spcBef>
              <a:spcPct val="0"/>
            </a:spcBef>
            <a:spcAft>
              <a:spcPct val="15000"/>
            </a:spcAft>
            <a:buChar char="••"/>
          </a:pPr>
          <a:r>
            <a:rPr lang="en-AU" sz="1300" kern="1200" dirty="0" smtClean="0"/>
            <a:t>F2f contact</a:t>
          </a:r>
          <a:endParaRPr lang="en-AU" sz="1300" kern="1200" dirty="0"/>
        </a:p>
        <a:p>
          <a:pPr marL="114300" lvl="1" indent="-114300" algn="l" defTabSz="577850" rtl="0">
            <a:lnSpc>
              <a:spcPct val="90000"/>
            </a:lnSpc>
            <a:spcBef>
              <a:spcPct val="0"/>
            </a:spcBef>
            <a:spcAft>
              <a:spcPct val="15000"/>
            </a:spcAft>
            <a:buChar char="••"/>
          </a:pPr>
          <a:r>
            <a:rPr lang="en-AU" sz="1300" kern="1200" dirty="0" smtClean="0"/>
            <a:t>Secondary academics, adjunct faculty</a:t>
          </a:r>
          <a:endParaRPr lang="en-AU" sz="1300" kern="1200" dirty="0"/>
        </a:p>
      </dsp:txBody>
      <dsp:txXfrm>
        <a:off x="2888604" y="3606458"/>
        <a:ext cx="2201532" cy="1506311"/>
      </dsp:txXfrm>
    </dsp:sp>
    <dsp:sp modelId="{D85BA0C4-DE7D-4215-9F22-E81149538ABF}">
      <dsp:nvSpPr>
        <dsp:cNvPr id="0" name=""/>
        <dsp:cNvSpPr/>
      </dsp:nvSpPr>
      <dsp:spPr>
        <a:xfrm>
          <a:off x="1522518" y="504072"/>
          <a:ext cx="4866545" cy="4866545"/>
        </a:xfrm>
        <a:prstGeom prst="pie">
          <a:avLst>
            <a:gd name="adj1" fmla="val 9000000"/>
            <a:gd name="adj2" fmla="val 16200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t" anchorCtr="0">
          <a:noAutofit/>
        </a:bodyPr>
        <a:lstStyle/>
        <a:p>
          <a:pPr lvl="0" algn="l" defTabSz="755650" rtl="0">
            <a:lnSpc>
              <a:spcPct val="90000"/>
            </a:lnSpc>
            <a:spcBef>
              <a:spcPct val="0"/>
            </a:spcBef>
            <a:spcAft>
              <a:spcPct val="35000"/>
            </a:spcAft>
          </a:pPr>
          <a:r>
            <a:rPr lang="en-AU" sz="1700" kern="1200" dirty="0" smtClean="0"/>
            <a:t>External</a:t>
          </a:r>
          <a:endParaRPr lang="en-AU" sz="1700" kern="1200" dirty="0"/>
        </a:p>
        <a:p>
          <a:pPr marL="114300" lvl="1" indent="-114300" algn="l" defTabSz="577850" rtl="0">
            <a:lnSpc>
              <a:spcPct val="90000"/>
            </a:lnSpc>
            <a:spcBef>
              <a:spcPct val="0"/>
            </a:spcBef>
            <a:spcAft>
              <a:spcPct val="15000"/>
            </a:spcAft>
            <a:buChar char="••"/>
          </a:pPr>
          <a:r>
            <a:rPr lang="en-AU" sz="1300" kern="1200" dirty="0" smtClean="0"/>
            <a:t>Distance education</a:t>
          </a:r>
          <a:endParaRPr lang="en-AU" sz="1300" kern="1200" dirty="0"/>
        </a:p>
        <a:p>
          <a:pPr marL="114300" lvl="1" indent="-114300" algn="l" defTabSz="577850" rtl="0">
            <a:lnSpc>
              <a:spcPct val="90000"/>
            </a:lnSpc>
            <a:spcBef>
              <a:spcPct val="0"/>
            </a:spcBef>
            <a:spcAft>
              <a:spcPct val="15000"/>
            </a:spcAft>
            <a:buChar char="••"/>
          </a:pPr>
          <a:r>
            <a:rPr lang="en-AU" sz="1300" kern="1200" dirty="0" smtClean="0"/>
            <a:t>Technology-enhanced correspondence model</a:t>
          </a:r>
          <a:endParaRPr lang="en-AU" sz="1300" kern="1200" dirty="0"/>
        </a:p>
        <a:p>
          <a:pPr marL="114300" lvl="1" indent="-114300" algn="l" defTabSz="577850" rtl="0">
            <a:lnSpc>
              <a:spcPct val="90000"/>
            </a:lnSpc>
            <a:spcBef>
              <a:spcPct val="0"/>
            </a:spcBef>
            <a:spcAft>
              <a:spcPct val="15000"/>
            </a:spcAft>
            <a:buChar char="••"/>
          </a:pPr>
          <a:r>
            <a:rPr lang="en-AU" sz="1300" kern="1200" dirty="0" smtClean="0"/>
            <a:t>Some online interaction</a:t>
          </a:r>
          <a:endParaRPr lang="en-AU" sz="1300" kern="1200" dirty="0"/>
        </a:p>
      </dsp:txBody>
      <dsp:txXfrm>
        <a:off x="2043934" y="1460000"/>
        <a:ext cx="1651149" cy="162218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1B70390-9F37-4D9F-BEE6-857A746B786D}">
      <dsp:nvSpPr>
        <dsp:cNvPr id="0" name=""/>
        <dsp:cNvSpPr/>
      </dsp:nvSpPr>
      <dsp:spPr>
        <a:xfrm>
          <a:off x="2638839" y="78308"/>
          <a:ext cx="3758817" cy="3758817"/>
        </a:xfrm>
        <a:prstGeom prst="ellipse">
          <a:avLst/>
        </a:prstGeom>
        <a:solidFill>
          <a:schemeClr val="accent4">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lvl="0" algn="l" defTabSz="1155700" rtl="0">
            <a:lnSpc>
              <a:spcPct val="90000"/>
            </a:lnSpc>
            <a:spcBef>
              <a:spcPct val="0"/>
            </a:spcBef>
            <a:spcAft>
              <a:spcPct val="35000"/>
            </a:spcAft>
          </a:pPr>
          <a:r>
            <a:rPr lang="en-AU" sz="2600" kern="1200" dirty="0" smtClean="0"/>
            <a:t>Main Campus</a:t>
          </a:r>
          <a:endParaRPr lang="en-AU" sz="2600" kern="1200" dirty="0"/>
        </a:p>
        <a:p>
          <a:pPr marL="228600" lvl="1" indent="-228600" algn="l" defTabSz="889000" rtl="0">
            <a:lnSpc>
              <a:spcPct val="90000"/>
            </a:lnSpc>
            <a:spcBef>
              <a:spcPct val="0"/>
            </a:spcBef>
            <a:spcAft>
              <a:spcPct val="15000"/>
            </a:spcAft>
            <a:buChar char="••"/>
          </a:pPr>
          <a:r>
            <a:rPr lang="en-AU" sz="2000" kern="1200" dirty="0" smtClean="0"/>
            <a:t>F2f contact (all sessions)</a:t>
          </a:r>
          <a:endParaRPr lang="en-AU" sz="2000" kern="1200" dirty="0"/>
        </a:p>
        <a:p>
          <a:pPr marL="228600" lvl="1" indent="-228600" algn="l" defTabSz="889000" rtl="0">
            <a:lnSpc>
              <a:spcPct val="90000"/>
            </a:lnSpc>
            <a:spcBef>
              <a:spcPct val="0"/>
            </a:spcBef>
            <a:spcAft>
              <a:spcPct val="15000"/>
            </a:spcAft>
            <a:buChar char="••"/>
          </a:pPr>
          <a:r>
            <a:rPr lang="en-AU" sz="2000" kern="1200" dirty="0" smtClean="0"/>
            <a:t>Expectations of online </a:t>
          </a:r>
          <a:r>
            <a:rPr lang="en-AU" sz="2000" kern="1200" dirty="0" smtClean="0"/>
            <a:t>learning activity</a:t>
          </a:r>
          <a:endParaRPr lang="en-AU" sz="2000" kern="1200" dirty="0"/>
        </a:p>
      </dsp:txBody>
      <dsp:txXfrm>
        <a:off x="3140014" y="736101"/>
        <a:ext cx="2756466" cy="1691467"/>
      </dsp:txXfrm>
    </dsp:sp>
    <dsp:sp modelId="{ED8FC1D9-6286-4715-B8B4-058B02DFD15E}">
      <dsp:nvSpPr>
        <dsp:cNvPr id="0" name=""/>
        <dsp:cNvSpPr/>
      </dsp:nvSpPr>
      <dsp:spPr>
        <a:xfrm>
          <a:off x="3995145" y="2427569"/>
          <a:ext cx="3758817" cy="3758817"/>
        </a:xfrm>
        <a:prstGeom prst="ellipse">
          <a:avLst/>
        </a:prstGeom>
        <a:solidFill>
          <a:schemeClr val="accent4">
            <a:alpha val="50000"/>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lvl="0" algn="l" defTabSz="1155700" rtl="0">
            <a:lnSpc>
              <a:spcPct val="90000"/>
            </a:lnSpc>
            <a:spcBef>
              <a:spcPct val="0"/>
            </a:spcBef>
            <a:spcAft>
              <a:spcPct val="35000"/>
            </a:spcAft>
          </a:pPr>
          <a:r>
            <a:rPr lang="en-AU" sz="2600" kern="1200" dirty="0" smtClean="0"/>
            <a:t>Regional Campus</a:t>
          </a:r>
          <a:endParaRPr lang="en-AU" sz="2600" kern="1200" dirty="0"/>
        </a:p>
        <a:p>
          <a:pPr marL="228600" lvl="1" indent="-228600" algn="l" defTabSz="889000" rtl="0">
            <a:lnSpc>
              <a:spcPct val="90000"/>
            </a:lnSpc>
            <a:spcBef>
              <a:spcPct val="0"/>
            </a:spcBef>
            <a:spcAft>
              <a:spcPct val="15000"/>
            </a:spcAft>
            <a:buChar char="••"/>
          </a:pPr>
          <a:r>
            <a:rPr lang="en-AU" sz="2000" kern="1200" dirty="0" smtClean="0"/>
            <a:t>F2f contact (some sessions)</a:t>
          </a:r>
          <a:endParaRPr lang="en-AU" sz="2000" kern="1200" dirty="0"/>
        </a:p>
        <a:p>
          <a:pPr marL="228600" lvl="1" indent="-228600" algn="l" defTabSz="889000" rtl="0">
            <a:lnSpc>
              <a:spcPct val="90000"/>
            </a:lnSpc>
            <a:spcBef>
              <a:spcPct val="0"/>
            </a:spcBef>
            <a:spcAft>
              <a:spcPct val="15000"/>
            </a:spcAft>
            <a:buChar char="••"/>
          </a:pPr>
          <a:r>
            <a:rPr lang="en-AU" sz="2000" kern="1200" dirty="0" smtClean="0"/>
            <a:t>Online supported DE</a:t>
          </a:r>
          <a:endParaRPr lang="en-AU" sz="2000" kern="1200" dirty="0"/>
        </a:p>
      </dsp:txBody>
      <dsp:txXfrm>
        <a:off x="5144717" y="3398597"/>
        <a:ext cx="2255290" cy="2067349"/>
      </dsp:txXfrm>
    </dsp:sp>
    <dsp:sp modelId="{3ABB3E19-8D32-402A-86FC-BDB1F538B45C}">
      <dsp:nvSpPr>
        <dsp:cNvPr id="0" name=""/>
        <dsp:cNvSpPr/>
      </dsp:nvSpPr>
      <dsp:spPr>
        <a:xfrm>
          <a:off x="1282532" y="2427569"/>
          <a:ext cx="3758817" cy="3758817"/>
        </a:xfrm>
        <a:prstGeom prst="ellipse">
          <a:avLst/>
        </a:prstGeom>
        <a:solidFill>
          <a:schemeClr val="accent4">
            <a:alpha val="50000"/>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lvl="0" algn="l" defTabSz="1155700" rtl="0">
            <a:lnSpc>
              <a:spcPct val="90000"/>
            </a:lnSpc>
            <a:spcBef>
              <a:spcPct val="0"/>
            </a:spcBef>
            <a:spcAft>
              <a:spcPct val="35000"/>
            </a:spcAft>
          </a:pPr>
          <a:r>
            <a:rPr lang="en-AU" sz="2600" kern="1200" dirty="0" smtClean="0"/>
            <a:t>External</a:t>
          </a:r>
          <a:endParaRPr lang="en-AU" sz="2600" kern="1200" dirty="0"/>
        </a:p>
        <a:p>
          <a:pPr marL="228600" lvl="1" indent="-228600" algn="l" defTabSz="889000" rtl="0">
            <a:lnSpc>
              <a:spcPct val="90000"/>
            </a:lnSpc>
            <a:spcBef>
              <a:spcPct val="0"/>
            </a:spcBef>
            <a:spcAft>
              <a:spcPct val="15000"/>
            </a:spcAft>
            <a:buChar char="••"/>
          </a:pPr>
          <a:r>
            <a:rPr lang="en-AU" sz="2000" kern="1200" dirty="0" smtClean="0"/>
            <a:t>No f2f</a:t>
          </a:r>
          <a:endParaRPr lang="en-AU" sz="2000" kern="1200" dirty="0"/>
        </a:p>
        <a:p>
          <a:pPr marL="228600" lvl="1" indent="-228600" algn="l" defTabSz="889000" rtl="0">
            <a:lnSpc>
              <a:spcPct val="90000"/>
            </a:lnSpc>
            <a:spcBef>
              <a:spcPct val="0"/>
            </a:spcBef>
            <a:spcAft>
              <a:spcPct val="15000"/>
            </a:spcAft>
            <a:buChar char="••"/>
          </a:pPr>
          <a:r>
            <a:rPr lang="en-AU" sz="2000" kern="1200" dirty="0" smtClean="0"/>
            <a:t>Online supported DE</a:t>
          </a:r>
          <a:endParaRPr lang="en-AU" sz="2000" kern="1200" dirty="0"/>
        </a:p>
      </dsp:txBody>
      <dsp:txXfrm>
        <a:off x="1636487" y="3398597"/>
        <a:ext cx="2255290" cy="2067349"/>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968CFCD-8364-459A-939C-E58B931D54D6}">
      <dsp:nvSpPr>
        <dsp:cNvPr id="0" name=""/>
        <dsp:cNvSpPr/>
      </dsp:nvSpPr>
      <dsp:spPr>
        <a:xfrm>
          <a:off x="82335" y="931247"/>
          <a:ext cx="8064929" cy="4402201"/>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626B7C-2E34-43E2-A2A6-DC5ADEE34186}">
      <dsp:nvSpPr>
        <dsp:cNvPr id="0" name=""/>
        <dsp:cNvSpPr/>
      </dsp:nvSpPr>
      <dsp:spPr>
        <a:xfrm>
          <a:off x="278874" y="1879408"/>
          <a:ext cx="2468880" cy="250587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lvl="0" algn="l" defTabSz="755650" rtl="0">
            <a:lnSpc>
              <a:spcPct val="90000"/>
            </a:lnSpc>
            <a:spcBef>
              <a:spcPct val="0"/>
            </a:spcBef>
            <a:spcAft>
              <a:spcPct val="35000"/>
            </a:spcAft>
          </a:pPr>
          <a:r>
            <a:rPr lang="en-AU" sz="1700" kern="1200" dirty="0" smtClean="0"/>
            <a:t>Questionnaire (whole program)</a:t>
          </a:r>
          <a:endParaRPr lang="en-AU" sz="1700" kern="1200" dirty="0"/>
        </a:p>
        <a:p>
          <a:pPr marL="114300" lvl="1" indent="-114300" algn="l" defTabSz="577850" rtl="0">
            <a:lnSpc>
              <a:spcPct val="90000"/>
            </a:lnSpc>
            <a:spcBef>
              <a:spcPct val="0"/>
            </a:spcBef>
            <a:spcAft>
              <a:spcPct val="15000"/>
            </a:spcAft>
            <a:buChar char="••"/>
          </a:pPr>
          <a:r>
            <a:rPr lang="en-AU" sz="1300" kern="1200" dirty="0" smtClean="0"/>
            <a:t>OLE</a:t>
          </a:r>
          <a:endParaRPr lang="en-AU" sz="1300" kern="1200" dirty="0"/>
        </a:p>
        <a:p>
          <a:pPr marL="114300" lvl="1" indent="-114300" algn="l" defTabSz="577850" rtl="0">
            <a:lnSpc>
              <a:spcPct val="90000"/>
            </a:lnSpc>
            <a:spcBef>
              <a:spcPct val="0"/>
            </a:spcBef>
            <a:spcAft>
              <a:spcPct val="15000"/>
            </a:spcAft>
            <a:buChar char="••"/>
          </a:pPr>
          <a:r>
            <a:rPr lang="en-AU" sz="1300" kern="1200" dirty="0" smtClean="0"/>
            <a:t>Learning Materials</a:t>
          </a:r>
          <a:endParaRPr lang="en-AU" sz="1300" kern="1200" dirty="0"/>
        </a:p>
        <a:p>
          <a:pPr marL="114300" lvl="1" indent="-114300" algn="l" defTabSz="577850" rtl="0">
            <a:lnSpc>
              <a:spcPct val="90000"/>
            </a:lnSpc>
            <a:spcBef>
              <a:spcPct val="0"/>
            </a:spcBef>
            <a:spcAft>
              <a:spcPct val="15000"/>
            </a:spcAft>
            <a:buChar char="••"/>
          </a:pPr>
          <a:r>
            <a:rPr lang="en-AU" sz="1300" kern="1200" dirty="0" smtClean="0"/>
            <a:t>Content</a:t>
          </a:r>
          <a:endParaRPr lang="en-AU" sz="1300" kern="1200" dirty="0"/>
        </a:p>
        <a:p>
          <a:pPr marL="114300" lvl="1" indent="-114300" algn="l" defTabSz="577850" rtl="0">
            <a:lnSpc>
              <a:spcPct val="90000"/>
            </a:lnSpc>
            <a:spcBef>
              <a:spcPct val="0"/>
            </a:spcBef>
            <a:spcAft>
              <a:spcPct val="15000"/>
            </a:spcAft>
            <a:buChar char="••"/>
          </a:pPr>
          <a:r>
            <a:rPr lang="en-AU" sz="1300" kern="1200" dirty="0" smtClean="0"/>
            <a:t>F2f teaching</a:t>
          </a:r>
          <a:endParaRPr lang="en-AU" sz="1300" kern="1200" dirty="0"/>
        </a:p>
        <a:p>
          <a:pPr marL="114300" lvl="1" indent="-114300" algn="l" defTabSz="577850" rtl="0">
            <a:lnSpc>
              <a:spcPct val="90000"/>
            </a:lnSpc>
            <a:spcBef>
              <a:spcPct val="0"/>
            </a:spcBef>
            <a:spcAft>
              <a:spcPct val="15000"/>
            </a:spcAft>
            <a:buChar char="••"/>
          </a:pPr>
          <a:r>
            <a:rPr lang="en-AU" sz="1300" kern="1200" dirty="0" smtClean="0"/>
            <a:t>Views on blended learning</a:t>
          </a:r>
          <a:endParaRPr lang="en-AU" sz="1300" kern="1200" dirty="0"/>
        </a:p>
        <a:p>
          <a:pPr marL="114300" lvl="1" indent="-114300" algn="l" defTabSz="577850" rtl="0">
            <a:lnSpc>
              <a:spcPct val="90000"/>
            </a:lnSpc>
            <a:spcBef>
              <a:spcPct val="0"/>
            </a:spcBef>
            <a:spcAft>
              <a:spcPct val="15000"/>
            </a:spcAft>
            <a:buChar char="••"/>
          </a:pPr>
          <a:r>
            <a:rPr lang="en-AU" sz="1300" kern="1200" dirty="0" smtClean="0"/>
            <a:t>Assessment</a:t>
          </a:r>
          <a:endParaRPr lang="en-AU" sz="1300" kern="1200" dirty="0"/>
        </a:p>
        <a:p>
          <a:pPr marL="114300" lvl="1" indent="-114300" algn="l" defTabSz="577850" rtl="0">
            <a:lnSpc>
              <a:spcPct val="90000"/>
            </a:lnSpc>
            <a:spcBef>
              <a:spcPct val="0"/>
            </a:spcBef>
            <a:spcAft>
              <a:spcPct val="15000"/>
            </a:spcAft>
            <a:buChar char="••"/>
          </a:pPr>
          <a:r>
            <a:rPr lang="en-AU" sz="1300" kern="1200" dirty="0" smtClean="0"/>
            <a:t>Learner support</a:t>
          </a:r>
          <a:endParaRPr lang="en-AU" sz="1300" kern="1200" dirty="0"/>
        </a:p>
      </dsp:txBody>
      <dsp:txXfrm>
        <a:off x="278874" y="1879408"/>
        <a:ext cx="2468880" cy="2505878"/>
      </dsp:txXfrm>
    </dsp:sp>
    <dsp:sp modelId="{FB2C4D8B-633B-489E-83E0-F770BCA9672B}">
      <dsp:nvSpPr>
        <dsp:cNvPr id="0" name=""/>
        <dsp:cNvSpPr/>
      </dsp:nvSpPr>
      <dsp:spPr>
        <a:xfrm>
          <a:off x="2880359" y="1879408"/>
          <a:ext cx="2468880" cy="2505878"/>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lvl="0" algn="l" defTabSz="755650" rtl="0">
            <a:lnSpc>
              <a:spcPct val="90000"/>
            </a:lnSpc>
            <a:spcBef>
              <a:spcPct val="0"/>
            </a:spcBef>
            <a:spcAft>
              <a:spcPct val="35000"/>
            </a:spcAft>
          </a:pPr>
          <a:r>
            <a:rPr lang="en-AU" sz="1700" kern="1200" dirty="0" smtClean="0"/>
            <a:t>Interview (Volunteers)</a:t>
          </a:r>
          <a:endParaRPr lang="en-AU" sz="1700" kern="1200" dirty="0"/>
        </a:p>
        <a:p>
          <a:pPr marL="114300" lvl="1" indent="-114300" algn="l" defTabSz="577850" rtl="0">
            <a:lnSpc>
              <a:spcPct val="90000"/>
            </a:lnSpc>
            <a:spcBef>
              <a:spcPct val="0"/>
            </a:spcBef>
            <a:spcAft>
              <a:spcPct val="15000"/>
            </a:spcAft>
            <a:buChar char="••"/>
          </a:pPr>
          <a:r>
            <a:rPr lang="en-AU" sz="1300" kern="1200" dirty="0" smtClean="0"/>
            <a:t>One on one</a:t>
          </a:r>
          <a:endParaRPr lang="en-AU" sz="1300" kern="1200" dirty="0"/>
        </a:p>
        <a:p>
          <a:pPr marL="114300" lvl="1" indent="-114300" algn="l" defTabSz="577850" rtl="0">
            <a:lnSpc>
              <a:spcPct val="90000"/>
            </a:lnSpc>
            <a:spcBef>
              <a:spcPct val="0"/>
            </a:spcBef>
            <a:spcAft>
              <a:spcPct val="15000"/>
            </a:spcAft>
            <a:buChar char="••"/>
          </a:pPr>
          <a:r>
            <a:rPr lang="en-AU" sz="1300" kern="1200" dirty="0" smtClean="0"/>
            <a:t>Themes drawn from questionnaire data</a:t>
          </a:r>
          <a:endParaRPr lang="en-AU" sz="1300" kern="1200" dirty="0"/>
        </a:p>
        <a:p>
          <a:pPr marL="114300" lvl="1" indent="-114300" algn="l" defTabSz="577850" rtl="0">
            <a:lnSpc>
              <a:spcPct val="90000"/>
            </a:lnSpc>
            <a:spcBef>
              <a:spcPct val="0"/>
            </a:spcBef>
            <a:spcAft>
              <a:spcPct val="15000"/>
            </a:spcAft>
            <a:buChar char="••"/>
          </a:pPr>
          <a:r>
            <a:rPr lang="en-AU" sz="1300" kern="1200" smtClean="0"/>
            <a:t>Not </a:t>
          </a:r>
          <a:r>
            <a:rPr lang="en-AU" sz="1300" kern="1200" dirty="0" smtClean="0"/>
            <a:t>linked to individual questionnaire responses</a:t>
          </a:r>
          <a:endParaRPr lang="en-AU" sz="1300" kern="1200" dirty="0"/>
        </a:p>
      </dsp:txBody>
      <dsp:txXfrm>
        <a:off x="2880359" y="1879408"/>
        <a:ext cx="2468880" cy="2505878"/>
      </dsp:txXfrm>
    </dsp:sp>
    <dsp:sp modelId="{7D8AC0F0-2176-4FF0-A586-BD2D90C9CB35}">
      <dsp:nvSpPr>
        <dsp:cNvPr id="0" name=""/>
        <dsp:cNvSpPr/>
      </dsp:nvSpPr>
      <dsp:spPr>
        <a:xfrm>
          <a:off x="5481845" y="1879408"/>
          <a:ext cx="2468880" cy="2505878"/>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lvl="0" algn="l" defTabSz="755650" rtl="0">
            <a:lnSpc>
              <a:spcPct val="90000"/>
            </a:lnSpc>
            <a:spcBef>
              <a:spcPct val="0"/>
            </a:spcBef>
            <a:spcAft>
              <a:spcPct val="35000"/>
            </a:spcAft>
          </a:pPr>
          <a:r>
            <a:rPr lang="en-AU" sz="1700" kern="1200" dirty="0" smtClean="0"/>
            <a:t>Focus Group (volunteer group)</a:t>
          </a:r>
          <a:endParaRPr lang="en-AU" sz="1700" kern="1200" dirty="0"/>
        </a:p>
        <a:p>
          <a:pPr marL="114300" lvl="1" indent="-114300" algn="l" defTabSz="577850" rtl="0">
            <a:lnSpc>
              <a:spcPct val="90000"/>
            </a:lnSpc>
            <a:spcBef>
              <a:spcPct val="0"/>
            </a:spcBef>
            <a:spcAft>
              <a:spcPct val="15000"/>
            </a:spcAft>
            <a:buChar char="••"/>
          </a:pPr>
          <a:r>
            <a:rPr lang="en-AU" sz="1300" kern="1200" dirty="0" smtClean="0"/>
            <a:t>One FG for all volunteers</a:t>
          </a:r>
          <a:endParaRPr lang="en-AU" sz="1300" kern="1200" dirty="0"/>
        </a:p>
        <a:p>
          <a:pPr marL="114300" lvl="1" indent="-114300" algn="l" defTabSz="577850" rtl="0">
            <a:lnSpc>
              <a:spcPct val="90000"/>
            </a:lnSpc>
            <a:spcBef>
              <a:spcPct val="0"/>
            </a:spcBef>
            <a:spcAft>
              <a:spcPct val="15000"/>
            </a:spcAft>
            <a:buChar char="••"/>
          </a:pPr>
          <a:r>
            <a:rPr lang="en-AU" sz="1300" kern="1200" dirty="0" smtClean="0"/>
            <a:t>Asynchronous online group discussion</a:t>
          </a:r>
          <a:endParaRPr lang="en-AU" sz="1300" kern="1200" dirty="0"/>
        </a:p>
        <a:p>
          <a:pPr marL="114300" lvl="1" indent="-114300" algn="l" defTabSz="577850" rtl="0">
            <a:lnSpc>
              <a:spcPct val="90000"/>
            </a:lnSpc>
            <a:spcBef>
              <a:spcPct val="0"/>
            </a:spcBef>
            <a:spcAft>
              <a:spcPct val="15000"/>
            </a:spcAft>
            <a:buChar char="••"/>
          </a:pPr>
          <a:r>
            <a:rPr lang="en-AU" sz="1300" kern="1200" dirty="0" smtClean="0"/>
            <a:t>Respondent validation</a:t>
          </a:r>
          <a:endParaRPr lang="en-AU" sz="1300" kern="1200" dirty="0"/>
        </a:p>
      </dsp:txBody>
      <dsp:txXfrm>
        <a:off x="5481845" y="1879408"/>
        <a:ext cx="2468880" cy="250587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23D9782-083B-4DF2-BD96-8F9C91DFD494}">
      <dsp:nvSpPr>
        <dsp:cNvPr id="0" name=""/>
        <dsp:cNvSpPr/>
      </dsp:nvSpPr>
      <dsp:spPr>
        <a:xfrm>
          <a:off x="2571" y="2601"/>
          <a:ext cx="2507456" cy="547200"/>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rtl="0">
            <a:lnSpc>
              <a:spcPct val="90000"/>
            </a:lnSpc>
            <a:spcBef>
              <a:spcPct val="0"/>
            </a:spcBef>
            <a:spcAft>
              <a:spcPct val="35000"/>
            </a:spcAft>
          </a:pPr>
          <a:r>
            <a:rPr lang="en-AU" sz="1900" kern="1200" dirty="0" smtClean="0"/>
            <a:t>Main Campus</a:t>
          </a:r>
          <a:endParaRPr lang="en-AU" sz="1900" kern="1200" dirty="0"/>
        </a:p>
      </dsp:txBody>
      <dsp:txXfrm>
        <a:off x="2571" y="2601"/>
        <a:ext cx="2507456" cy="547200"/>
      </dsp:txXfrm>
    </dsp:sp>
    <dsp:sp modelId="{0C886596-2ADC-4DFD-8828-E6848FA69B1E}">
      <dsp:nvSpPr>
        <dsp:cNvPr id="0" name=""/>
        <dsp:cNvSpPr/>
      </dsp:nvSpPr>
      <dsp:spPr>
        <a:xfrm>
          <a:off x="2571" y="549801"/>
          <a:ext cx="2507456" cy="3973559"/>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rtl="0">
            <a:lnSpc>
              <a:spcPct val="90000"/>
            </a:lnSpc>
            <a:spcBef>
              <a:spcPct val="0"/>
            </a:spcBef>
            <a:spcAft>
              <a:spcPct val="15000"/>
            </a:spcAft>
            <a:buChar char="••"/>
          </a:pPr>
          <a:r>
            <a:rPr lang="en-AU" sz="1900" kern="1200" dirty="0" smtClean="0"/>
            <a:t>75% were 18-20 year olds</a:t>
          </a:r>
          <a:endParaRPr lang="en-AU" sz="1900" kern="1200" dirty="0"/>
        </a:p>
        <a:p>
          <a:pPr marL="171450" lvl="1" indent="-171450" algn="l" defTabSz="844550" rtl="0">
            <a:lnSpc>
              <a:spcPct val="90000"/>
            </a:lnSpc>
            <a:spcBef>
              <a:spcPct val="0"/>
            </a:spcBef>
            <a:spcAft>
              <a:spcPct val="15000"/>
            </a:spcAft>
            <a:buChar char="••"/>
          </a:pPr>
          <a:r>
            <a:rPr lang="en-AU" sz="1900" kern="1200" dirty="0" smtClean="0"/>
            <a:t>60% straight from school or gap year</a:t>
          </a:r>
          <a:endParaRPr lang="en-AU" sz="1900" kern="1200" dirty="0"/>
        </a:p>
      </dsp:txBody>
      <dsp:txXfrm>
        <a:off x="2571" y="549801"/>
        <a:ext cx="2507456" cy="3973559"/>
      </dsp:txXfrm>
    </dsp:sp>
    <dsp:sp modelId="{7091C98F-4451-49F6-B22F-E1A9068105F5}">
      <dsp:nvSpPr>
        <dsp:cNvPr id="0" name=""/>
        <dsp:cNvSpPr/>
      </dsp:nvSpPr>
      <dsp:spPr>
        <a:xfrm>
          <a:off x="2861071" y="2601"/>
          <a:ext cx="2507456" cy="547200"/>
        </a:xfrm>
        <a:prstGeom prst="rect">
          <a:avLst/>
        </a:prstGeom>
        <a:solidFill>
          <a:schemeClr val="accent4">
            <a:hueOff val="-2232385"/>
            <a:satOff val="13449"/>
            <a:lumOff val="1078"/>
            <a:alphaOff val="0"/>
          </a:schemeClr>
        </a:solidFill>
        <a:ln w="25400" cap="flat" cmpd="sng" algn="ctr">
          <a:solidFill>
            <a:schemeClr val="accent4">
              <a:hueOff val="-2232385"/>
              <a:satOff val="13449"/>
              <a:lumOff val="107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rtl="0">
            <a:lnSpc>
              <a:spcPct val="90000"/>
            </a:lnSpc>
            <a:spcBef>
              <a:spcPct val="0"/>
            </a:spcBef>
            <a:spcAft>
              <a:spcPct val="35000"/>
            </a:spcAft>
          </a:pPr>
          <a:r>
            <a:rPr lang="en-AU" sz="1900" kern="1200" dirty="0" smtClean="0"/>
            <a:t>Regional Campus</a:t>
          </a:r>
          <a:endParaRPr lang="en-AU" sz="1900" kern="1200" dirty="0"/>
        </a:p>
      </dsp:txBody>
      <dsp:txXfrm>
        <a:off x="2861071" y="2601"/>
        <a:ext cx="2507456" cy="547200"/>
      </dsp:txXfrm>
    </dsp:sp>
    <dsp:sp modelId="{EC6BB264-D501-4167-81F5-CED5592F8786}">
      <dsp:nvSpPr>
        <dsp:cNvPr id="0" name=""/>
        <dsp:cNvSpPr/>
      </dsp:nvSpPr>
      <dsp:spPr>
        <a:xfrm>
          <a:off x="2861071" y="549801"/>
          <a:ext cx="2507456" cy="3973559"/>
        </a:xfrm>
        <a:prstGeom prst="rect">
          <a:avLst/>
        </a:prstGeom>
        <a:solidFill>
          <a:schemeClr val="accent4">
            <a:tint val="40000"/>
            <a:alpha val="90000"/>
            <a:hueOff val="-1972853"/>
            <a:satOff val="11079"/>
            <a:lumOff val="704"/>
            <a:alphaOff val="0"/>
          </a:schemeClr>
        </a:solidFill>
        <a:ln w="25400" cap="flat" cmpd="sng" algn="ctr">
          <a:solidFill>
            <a:schemeClr val="accent4">
              <a:tint val="40000"/>
              <a:alpha val="90000"/>
              <a:hueOff val="-1972853"/>
              <a:satOff val="11079"/>
              <a:lumOff val="70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rtl="0">
            <a:lnSpc>
              <a:spcPct val="90000"/>
            </a:lnSpc>
            <a:spcBef>
              <a:spcPct val="0"/>
            </a:spcBef>
            <a:spcAft>
              <a:spcPct val="15000"/>
            </a:spcAft>
            <a:buChar char="••"/>
          </a:pPr>
          <a:r>
            <a:rPr lang="en-AU" sz="1900" kern="1200" dirty="0" smtClean="0"/>
            <a:t>Two main groups:</a:t>
          </a:r>
          <a:endParaRPr lang="en-AU" sz="1900" kern="1200" dirty="0"/>
        </a:p>
        <a:p>
          <a:pPr marL="342900" lvl="2" indent="-171450" algn="l" defTabSz="844550" rtl="0">
            <a:lnSpc>
              <a:spcPct val="90000"/>
            </a:lnSpc>
            <a:spcBef>
              <a:spcPct val="0"/>
            </a:spcBef>
            <a:spcAft>
              <a:spcPct val="15000"/>
            </a:spcAft>
            <a:buChar char="••"/>
          </a:pPr>
          <a:r>
            <a:rPr lang="en-AU" sz="1900" kern="1200" dirty="0" smtClean="0"/>
            <a:t>(38%) 20-25</a:t>
          </a:r>
          <a:endParaRPr lang="en-AU" sz="1900" kern="1200" dirty="0"/>
        </a:p>
        <a:p>
          <a:pPr marL="342900" lvl="2" indent="-171450" algn="l" defTabSz="844550" rtl="0">
            <a:lnSpc>
              <a:spcPct val="90000"/>
            </a:lnSpc>
            <a:spcBef>
              <a:spcPct val="0"/>
            </a:spcBef>
            <a:spcAft>
              <a:spcPct val="15000"/>
            </a:spcAft>
            <a:buChar char="••"/>
          </a:pPr>
          <a:r>
            <a:rPr lang="en-AU" sz="1900" kern="1200" dirty="0" smtClean="0"/>
            <a:t>(30%) over 35</a:t>
          </a:r>
          <a:endParaRPr lang="en-AU" sz="1900" kern="1200" dirty="0"/>
        </a:p>
        <a:p>
          <a:pPr marL="171450" lvl="1" indent="-171450" algn="l" defTabSz="844550" rtl="0">
            <a:lnSpc>
              <a:spcPct val="90000"/>
            </a:lnSpc>
            <a:spcBef>
              <a:spcPct val="0"/>
            </a:spcBef>
            <a:spcAft>
              <a:spcPct val="15000"/>
            </a:spcAft>
            <a:buChar char="••"/>
          </a:pPr>
          <a:r>
            <a:rPr lang="en-AU" sz="1900" kern="1200" dirty="0" smtClean="0"/>
            <a:t>Coming back to study after time away</a:t>
          </a:r>
          <a:endParaRPr lang="en-AU" sz="1900" kern="1200" dirty="0"/>
        </a:p>
        <a:p>
          <a:pPr marL="342900" lvl="2" indent="-171450" algn="l" defTabSz="844550" rtl="0">
            <a:lnSpc>
              <a:spcPct val="90000"/>
            </a:lnSpc>
            <a:spcBef>
              <a:spcPct val="0"/>
            </a:spcBef>
            <a:spcAft>
              <a:spcPct val="15000"/>
            </a:spcAft>
            <a:buChar char="••"/>
          </a:pPr>
          <a:r>
            <a:rPr lang="en-GB" sz="1900" kern="1200" dirty="0" smtClean="0"/>
            <a:t>(35.7%) had time off before university</a:t>
          </a:r>
          <a:endParaRPr lang="en-AU" sz="1900" kern="1200" dirty="0"/>
        </a:p>
        <a:p>
          <a:pPr marL="342900" lvl="2" indent="-171450" algn="l" defTabSz="844550" rtl="0">
            <a:lnSpc>
              <a:spcPct val="90000"/>
            </a:lnSpc>
            <a:spcBef>
              <a:spcPct val="0"/>
            </a:spcBef>
            <a:spcAft>
              <a:spcPct val="15000"/>
            </a:spcAft>
            <a:buChar char="••"/>
          </a:pPr>
          <a:r>
            <a:rPr lang="en-GB" sz="1900" kern="1200" dirty="0" smtClean="0"/>
            <a:t>(21.4%)completed bridging study after not completing secondary school</a:t>
          </a:r>
          <a:endParaRPr lang="en-AU" sz="1900" kern="1200" dirty="0"/>
        </a:p>
      </dsp:txBody>
      <dsp:txXfrm>
        <a:off x="2861071" y="549801"/>
        <a:ext cx="2507456" cy="3973559"/>
      </dsp:txXfrm>
    </dsp:sp>
    <dsp:sp modelId="{8514B1B4-2524-4A2D-B6B5-B6F7D8515B52}">
      <dsp:nvSpPr>
        <dsp:cNvPr id="0" name=""/>
        <dsp:cNvSpPr/>
      </dsp:nvSpPr>
      <dsp:spPr>
        <a:xfrm>
          <a:off x="5719571" y="2601"/>
          <a:ext cx="2507456" cy="547200"/>
        </a:xfrm>
        <a:prstGeom prst="rect">
          <a:avLst/>
        </a:prstGeom>
        <a:solidFill>
          <a:schemeClr val="accent4">
            <a:hueOff val="-4464770"/>
            <a:satOff val="26899"/>
            <a:lumOff val="2156"/>
            <a:alphaOff val="0"/>
          </a:schemeClr>
        </a:solidFill>
        <a:ln w="25400" cap="flat" cmpd="sng" algn="ctr">
          <a:solidFill>
            <a:schemeClr val="accent4">
              <a:hueOff val="-4464770"/>
              <a:satOff val="26899"/>
              <a:lumOff val="215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rtl="0">
            <a:lnSpc>
              <a:spcPct val="90000"/>
            </a:lnSpc>
            <a:spcBef>
              <a:spcPct val="0"/>
            </a:spcBef>
            <a:spcAft>
              <a:spcPct val="35000"/>
            </a:spcAft>
          </a:pPr>
          <a:r>
            <a:rPr lang="en-AU" sz="1900" kern="1200" dirty="0" smtClean="0"/>
            <a:t>External</a:t>
          </a:r>
          <a:endParaRPr lang="en-AU" sz="1900" kern="1200" dirty="0"/>
        </a:p>
      </dsp:txBody>
      <dsp:txXfrm>
        <a:off x="5719571" y="2601"/>
        <a:ext cx="2507456" cy="547200"/>
      </dsp:txXfrm>
    </dsp:sp>
    <dsp:sp modelId="{B1C588C0-F239-401C-88C5-63662F67F17C}">
      <dsp:nvSpPr>
        <dsp:cNvPr id="0" name=""/>
        <dsp:cNvSpPr/>
      </dsp:nvSpPr>
      <dsp:spPr>
        <a:xfrm>
          <a:off x="5719571" y="549801"/>
          <a:ext cx="2507456" cy="3973559"/>
        </a:xfrm>
        <a:prstGeom prst="rect">
          <a:avLst/>
        </a:prstGeom>
        <a:solidFill>
          <a:schemeClr val="accent4">
            <a:tint val="40000"/>
            <a:alpha val="90000"/>
            <a:hueOff val="-3945706"/>
            <a:satOff val="22157"/>
            <a:lumOff val="1408"/>
            <a:alphaOff val="0"/>
          </a:schemeClr>
        </a:solidFill>
        <a:ln w="25400" cap="flat" cmpd="sng" algn="ctr">
          <a:solidFill>
            <a:schemeClr val="accent4">
              <a:tint val="40000"/>
              <a:alpha val="90000"/>
              <a:hueOff val="-3945706"/>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rtl="0">
            <a:lnSpc>
              <a:spcPct val="90000"/>
            </a:lnSpc>
            <a:spcBef>
              <a:spcPct val="0"/>
            </a:spcBef>
            <a:spcAft>
              <a:spcPct val="15000"/>
            </a:spcAft>
            <a:buChar char="••"/>
          </a:pPr>
          <a:r>
            <a:rPr lang="en-GB" sz="1900" kern="1200" dirty="0" smtClean="0"/>
            <a:t>Older: 58.3% over 35 years of age</a:t>
          </a:r>
          <a:endParaRPr lang="en-GB" sz="1900" kern="1200" dirty="0"/>
        </a:p>
        <a:p>
          <a:pPr marL="171450" lvl="1" indent="-171450" algn="l" defTabSz="844550" rtl="0">
            <a:lnSpc>
              <a:spcPct val="90000"/>
            </a:lnSpc>
            <a:spcBef>
              <a:spcPct val="0"/>
            </a:spcBef>
            <a:spcAft>
              <a:spcPct val="15000"/>
            </a:spcAft>
            <a:buChar char="••"/>
          </a:pPr>
          <a:r>
            <a:rPr lang="en-GB" sz="1900" kern="1200" dirty="0" smtClean="0"/>
            <a:t>Coming back to school: 54.5% having time off after secondary school</a:t>
          </a:r>
          <a:endParaRPr lang="en-AU" sz="1900" kern="1200" dirty="0"/>
        </a:p>
      </dsp:txBody>
      <dsp:txXfrm>
        <a:off x="5719571" y="549801"/>
        <a:ext cx="2507456" cy="3973559"/>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34BC6D2-3402-448A-A3D4-3A0BF4455A98}">
      <dsp:nvSpPr>
        <dsp:cNvPr id="0" name=""/>
        <dsp:cNvSpPr/>
      </dsp:nvSpPr>
      <dsp:spPr>
        <a:xfrm rot="10800000">
          <a:off x="2067686" y="884523"/>
          <a:ext cx="5472684" cy="2756916"/>
        </a:xfrm>
        <a:prstGeom prst="homePlate">
          <a:avLst/>
        </a:prstGeom>
        <a:solidFill>
          <a:schemeClr val="accent4">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5723" tIns="114300" rIns="213360" bIns="114300" numCol="1" spcCol="1270" anchor="ctr" anchorCtr="0">
          <a:noAutofit/>
        </a:bodyPr>
        <a:lstStyle/>
        <a:p>
          <a:pPr lvl="0" algn="ctr" defTabSz="1333500" rtl="0">
            <a:lnSpc>
              <a:spcPct val="90000"/>
            </a:lnSpc>
            <a:spcBef>
              <a:spcPct val="0"/>
            </a:spcBef>
            <a:spcAft>
              <a:spcPct val="35000"/>
            </a:spcAft>
          </a:pPr>
          <a:r>
            <a:rPr lang="en-AU" sz="3000" kern="1200" dirty="0" smtClean="0"/>
            <a:t>mostly ‘as expected’--Responses were not radically different within this cohort from the means (overall)</a:t>
          </a:r>
          <a:endParaRPr lang="en-AU" sz="3000" kern="1200" dirty="0"/>
        </a:p>
      </dsp:txBody>
      <dsp:txXfrm rot="10800000">
        <a:off x="2067686" y="884523"/>
        <a:ext cx="5472684" cy="2756916"/>
      </dsp:txXfrm>
    </dsp:sp>
    <dsp:sp modelId="{73921822-F66B-4D46-A711-55EDF140B10B}">
      <dsp:nvSpPr>
        <dsp:cNvPr id="0" name=""/>
        <dsp:cNvSpPr/>
      </dsp:nvSpPr>
      <dsp:spPr>
        <a:xfrm>
          <a:off x="689228" y="884523"/>
          <a:ext cx="2756916" cy="2756916"/>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D92482D-DB3D-4CB4-95BA-E6E1D0192AD8}">
      <dsp:nvSpPr>
        <dsp:cNvPr id="0" name=""/>
        <dsp:cNvSpPr/>
      </dsp:nvSpPr>
      <dsp:spPr>
        <a:xfrm rot="10800000">
          <a:off x="592016" y="4"/>
          <a:ext cx="7439347" cy="540059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4536" tIns="91440" rIns="170688" bIns="91440" numCol="1" spcCol="1270" anchor="t" anchorCtr="0">
          <a:noAutofit/>
        </a:bodyPr>
        <a:lstStyle/>
        <a:p>
          <a:pPr lvl="0" algn="l" defTabSz="1066800" rtl="0">
            <a:lnSpc>
              <a:spcPct val="90000"/>
            </a:lnSpc>
            <a:spcBef>
              <a:spcPct val="0"/>
            </a:spcBef>
            <a:spcAft>
              <a:spcPct val="35000"/>
            </a:spcAft>
          </a:pPr>
          <a:r>
            <a:rPr lang="en-AU" sz="2400" kern="1200" dirty="0" smtClean="0"/>
            <a:t>Apparent dissatisfaction</a:t>
          </a:r>
          <a:endParaRPr lang="en-AU" sz="2400" kern="1200" dirty="0"/>
        </a:p>
        <a:p>
          <a:pPr marL="171450" lvl="1" indent="-171450" algn="l" defTabSz="711200" rtl="0">
            <a:lnSpc>
              <a:spcPct val="90000"/>
            </a:lnSpc>
            <a:spcBef>
              <a:spcPct val="0"/>
            </a:spcBef>
            <a:spcAft>
              <a:spcPct val="15000"/>
            </a:spcAft>
            <a:buChar char="••"/>
          </a:pPr>
          <a:r>
            <a:rPr lang="en-US" sz="1600" kern="1200" dirty="0" smtClean="0"/>
            <a:t>Comfort learning online</a:t>
          </a:r>
          <a:endParaRPr lang="en-AU" sz="1600" kern="1200" dirty="0"/>
        </a:p>
        <a:p>
          <a:pPr marL="171450" lvl="1" indent="-171450" algn="l" defTabSz="711200" rtl="0">
            <a:lnSpc>
              <a:spcPct val="90000"/>
            </a:lnSpc>
            <a:spcBef>
              <a:spcPct val="0"/>
            </a:spcBef>
            <a:spcAft>
              <a:spcPct val="15000"/>
            </a:spcAft>
            <a:buChar char="••"/>
          </a:pPr>
          <a:r>
            <a:rPr lang="en-US" sz="1600" kern="1200" dirty="0" smtClean="0"/>
            <a:t>Online interaction is a useful way for me to work with others in the program</a:t>
          </a:r>
          <a:endParaRPr lang="en-AU" sz="1600" kern="1200" dirty="0"/>
        </a:p>
        <a:p>
          <a:pPr marL="171450" lvl="1" indent="-171450" algn="l" defTabSz="711200" rtl="0">
            <a:lnSpc>
              <a:spcPct val="90000"/>
            </a:lnSpc>
            <a:spcBef>
              <a:spcPct val="0"/>
            </a:spcBef>
            <a:spcAft>
              <a:spcPct val="15000"/>
            </a:spcAft>
            <a:buChar char="••"/>
          </a:pPr>
          <a:r>
            <a:rPr lang="en-US" sz="1600" kern="1200" dirty="0" smtClean="0"/>
            <a:t>I regularly use a variety of tools in the online environment</a:t>
          </a:r>
          <a:endParaRPr lang="en-AU" sz="1600" kern="1200" dirty="0"/>
        </a:p>
        <a:p>
          <a:pPr marL="171450" lvl="1" indent="-171450" algn="l" defTabSz="711200" rtl="0">
            <a:lnSpc>
              <a:spcPct val="90000"/>
            </a:lnSpc>
            <a:spcBef>
              <a:spcPct val="0"/>
            </a:spcBef>
            <a:spcAft>
              <a:spcPct val="15000"/>
            </a:spcAft>
            <a:buChar char="••"/>
          </a:pPr>
          <a:r>
            <a:rPr lang="en-US" sz="1600" kern="1200" dirty="0" smtClean="0"/>
            <a:t>The online learning environment makes me feel like I’m part of a community</a:t>
          </a:r>
          <a:endParaRPr lang="en-AU" sz="1600" kern="1200" dirty="0"/>
        </a:p>
        <a:p>
          <a:pPr marL="171450" lvl="1" indent="-171450" algn="l" defTabSz="711200" rtl="0">
            <a:lnSpc>
              <a:spcPct val="90000"/>
            </a:lnSpc>
            <a:spcBef>
              <a:spcPct val="0"/>
            </a:spcBef>
            <a:spcAft>
              <a:spcPct val="15000"/>
            </a:spcAft>
            <a:buChar char="••"/>
          </a:pPr>
          <a:r>
            <a:rPr lang="en-US" sz="1600" kern="1200" dirty="0" smtClean="0"/>
            <a:t>The combination of print and electronic resources is about right</a:t>
          </a:r>
          <a:endParaRPr lang="en-AU" sz="1600" kern="1200" dirty="0"/>
        </a:p>
        <a:p>
          <a:pPr marL="171450" lvl="1" indent="-171450" algn="l" defTabSz="711200" rtl="0">
            <a:lnSpc>
              <a:spcPct val="90000"/>
            </a:lnSpc>
            <a:spcBef>
              <a:spcPct val="0"/>
            </a:spcBef>
            <a:spcAft>
              <a:spcPct val="15000"/>
            </a:spcAft>
            <a:buChar char="••"/>
          </a:pPr>
          <a:r>
            <a:rPr lang="en-US" sz="1600" kern="1200" dirty="0" smtClean="0"/>
            <a:t>The materials in the program are high quality</a:t>
          </a:r>
          <a:endParaRPr lang="en-AU" sz="1600" kern="1200" dirty="0"/>
        </a:p>
        <a:p>
          <a:pPr marL="171450" lvl="1" indent="-171450" algn="l" defTabSz="711200" rtl="0">
            <a:lnSpc>
              <a:spcPct val="90000"/>
            </a:lnSpc>
            <a:spcBef>
              <a:spcPct val="0"/>
            </a:spcBef>
            <a:spcAft>
              <a:spcPct val="15000"/>
            </a:spcAft>
            <a:buChar char="••"/>
          </a:pPr>
          <a:r>
            <a:rPr lang="en-US" sz="1600" kern="1200" dirty="0" smtClean="0"/>
            <a:t>The learning materials are sufficient for me to understand what is expected in this program</a:t>
          </a:r>
          <a:endParaRPr lang="en-AU" sz="1600" kern="1200" dirty="0"/>
        </a:p>
        <a:p>
          <a:pPr marL="171450" lvl="1" indent="-171450" algn="l" defTabSz="711200" rtl="0">
            <a:lnSpc>
              <a:spcPct val="90000"/>
            </a:lnSpc>
            <a:spcBef>
              <a:spcPct val="0"/>
            </a:spcBef>
            <a:spcAft>
              <a:spcPct val="15000"/>
            </a:spcAft>
            <a:buChar char="••"/>
          </a:pPr>
          <a:r>
            <a:rPr lang="en-US" sz="1600" kern="1200" dirty="0" smtClean="0"/>
            <a:t>Blended learning has enriched my learning</a:t>
          </a:r>
          <a:endParaRPr lang="en-AU" sz="1600" kern="1200" dirty="0"/>
        </a:p>
        <a:p>
          <a:pPr marL="171450" lvl="1" indent="-171450" algn="l" defTabSz="711200" rtl="0">
            <a:lnSpc>
              <a:spcPct val="90000"/>
            </a:lnSpc>
            <a:spcBef>
              <a:spcPct val="0"/>
            </a:spcBef>
            <a:spcAft>
              <a:spcPct val="15000"/>
            </a:spcAft>
            <a:buChar char="••"/>
          </a:pPr>
          <a:r>
            <a:rPr lang="en-US" sz="1600" kern="1200" dirty="0" smtClean="0"/>
            <a:t>Online learning encourages critical and creating thinking</a:t>
          </a:r>
          <a:endParaRPr lang="en-AU" sz="1600" kern="1200" dirty="0"/>
        </a:p>
        <a:p>
          <a:pPr marL="171450" lvl="1" indent="-171450" algn="l" defTabSz="711200" rtl="0">
            <a:lnSpc>
              <a:spcPct val="90000"/>
            </a:lnSpc>
            <a:spcBef>
              <a:spcPct val="0"/>
            </a:spcBef>
            <a:spcAft>
              <a:spcPct val="15000"/>
            </a:spcAft>
            <a:buChar char="••"/>
          </a:pPr>
          <a:r>
            <a:rPr lang="en-US" sz="1600" kern="1200" dirty="0" smtClean="0"/>
            <a:t>There is enough interaction between me and teaching staff</a:t>
          </a:r>
          <a:endParaRPr lang="en-AU" sz="1600" kern="1200" dirty="0"/>
        </a:p>
        <a:p>
          <a:pPr marL="171450" lvl="1" indent="-171450" algn="l" defTabSz="711200" rtl="0">
            <a:lnSpc>
              <a:spcPct val="90000"/>
            </a:lnSpc>
            <a:spcBef>
              <a:spcPct val="0"/>
            </a:spcBef>
            <a:spcAft>
              <a:spcPct val="15000"/>
            </a:spcAft>
            <a:buChar char="••"/>
          </a:pPr>
          <a:r>
            <a:rPr lang="en-US" sz="1600" kern="1200" dirty="0" smtClean="0"/>
            <a:t>I get all the technical help I need</a:t>
          </a:r>
          <a:endParaRPr lang="en-AU" sz="1600" kern="1200" dirty="0"/>
        </a:p>
        <a:p>
          <a:pPr marL="171450" lvl="1" indent="-171450" algn="l" defTabSz="711200" rtl="0">
            <a:lnSpc>
              <a:spcPct val="90000"/>
            </a:lnSpc>
            <a:spcBef>
              <a:spcPct val="0"/>
            </a:spcBef>
            <a:spcAft>
              <a:spcPct val="15000"/>
            </a:spcAft>
            <a:buChar char="••"/>
          </a:pPr>
          <a:r>
            <a:rPr lang="en-US" sz="1600" kern="1200" dirty="0" smtClean="0"/>
            <a:t>I get all the administrative help I need</a:t>
          </a:r>
          <a:endParaRPr lang="en-AU" sz="1600" kern="1200" dirty="0"/>
        </a:p>
      </dsp:txBody>
      <dsp:txXfrm rot="10800000">
        <a:off x="592016" y="4"/>
        <a:ext cx="7439347" cy="5400591"/>
      </dsp:txXfrm>
    </dsp:sp>
    <dsp:sp modelId="{C5191A53-11C4-42FD-81DA-5F63D3F6880F}">
      <dsp:nvSpPr>
        <dsp:cNvPr id="0" name=""/>
        <dsp:cNvSpPr/>
      </dsp:nvSpPr>
      <dsp:spPr>
        <a:xfrm>
          <a:off x="198236" y="1323188"/>
          <a:ext cx="2754223" cy="2754223"/>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A63185C-5AA3-4605-8CEC-AEDED8D5BE4F}">
      <dsp:nvSpPr>
        <dsp:cNvPr id="0" name=""/>
        <dsp:cNvSpPr/>
      </dsp:nvSpPr>
      <dsp:spPr>
        <a:xfrm rot="10800000">
          <a:off x="1024120" y="36743"/>
          <a:ext cx="6264964" cy="2963034"/>
        </a:xfrm>
        <a:prstGeom prst="homePlat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036" tIns="72390" rIns="135128" bIns="72390" numCol="1" spcCol="1270" anchor="t" anchorCtr="0">
          <a:noAutofit/>
        </a:bodyPr>
        <a:lstStyle/>
        <a:p>
          <a:pPr lvl="0" algn="l" defTabSz="844550" rtl="0">
            <a:lnSpc>
              <a:spcPct val="90000"/>
            </a:lnSpc>
            <a:spcBef>
              <a:spcPct val="0"/>
            </a:spcBef>
            <a:spcAft>
              <a:spcPct val="35000"/>
            </a:spcAft>
          </a:pPr>
          <a:r>
            <a:rPr lang="en-AU" sz="1900" kern="1200" dirty="0" smtClean="0"/>
            <a:t>Higher than expected satisfaction</a:t>
          </a:r>
          <a:endParaRPr lang="en-AU" sz="1900" kern="1200" dirty="0"/>
        </a:p>
        <a:p>
          <a:pPr marL="114300" lvl="1" indent="-114300" algn="l" defTabSz="666750" rtl="0">
            <a:lnSpc>
              <a:spcPct val="90000"/>
            </a:lnSpc>
            <a:spcBef>
              <a:spcPct val="0"/>
            </a:spcBef>
            <a:spcAft>
              <a:spcPct val="15000"/>
            </a:spcAft>
            <a:buChar char="••"/>
          </a:pPr>
          <a:r>
            <a:rPr lang="en-US" sz="1500" kern="1200" dirty="0" smtClean="0"/>
            <a:t>I feel comfortable learning online</a:t>
          </a:r>
          <a:endParaRPr lang="en-AU" sz="1500" kern="1200" dirty="0"/>
        </a:p>
        <a:p>
          <a:pPr marL="114300" lvl="1" indent="-114300" algn="l" defTabSz="666750" rtl="0">
            <a:lnSpc>
              <a:spcPct val="90000"/>
            </a:lnSpc>
            <a:spcBef>
              <a:spcPct val="0"/>
            </a:spcBef>
            <a:spcAft>
              <a:spcPct val="15000"/>
            </a:spcAft>
            <a:buChar char="••"/>
          </a:pPr>
          <a:r>
            <a:rPr lang="en-US" sz="1500" kern="1200" dirty="0" smtClean="0"/>
            <a:t>Online interaction is a useful way for me to work with others in the program</a:t>
          </a:r>
          <a:endParaRPr lang="en-AU" sz="1500" kern="1200" dirty="0"/>
        </a:p>
        <a:p>
          <a:pPr marL="114300" lvl="1" indent="-114300" algn="l" defTabSz="666750" rtl="0">
            <a:lnSpc>
              <a:spcPct val="90000"/>
            </a:lnSpc>
            <a:spcBef>
              <a:spcPct val="0"/>
            </a:spcBef>
            <a:spcAft>
              <a:spcPct val="15000"/>
            </a:spcAft>
            <a:buChar char="••"/>
          </a:pPr>
          <a:r>
            <a:rPr lang="en-US" sz="1500" kern="1200" dirty="0" smtClean="0"/>
            <a:t>I regularly use a variety of tools in the online environment</a:t>
          </a:r>
          <a:endParaRPr lang="en-AU" sz="1500" kern="1200" dirty="0"/>
        </a:p>
        <a:p>
          <a:pPr marL="114300" lvl="1" indent="-114300" algn="l" defTabSz="666750" rtl="0">
            <a:lnSpc>
              <a:spcPct val="90000"/>
            </a:lnSpc>
            <a:spcBef>
              <a:spcPct val="0"/>
            </a:spcBef>
            <a:spcAft>
              <a:spcPct val="15000"/>
            </a:spcAft>
            <a:buChar char="••"/>
          </a:pPr>
          <a:r>
            <a:rPr lang="en-US" sz="1500" kern="1200" dirty="0" smtClean="0"/>
            <a:t>Online learning makes me feel that I’m part of a community</a:t>
          </a:r>
          <a:endParaRPr lang="en-AU" sz="1500" kern="1200" dirty="0"/>
        </a:p>
        <a:p>
          <a:pPr marL="114300" lvl="1" indent="-114300" algn="l" defTabSz="666750" rtl="0">
            <a:lnSpc>
              <a:spcPct val="90000"/>
            </a:lnSpc>
            <a:spcBef>
              <a:spcPct val="0"/>
            </a:spcBef>
            <a:spcAft>
              <a:spcPct val="15000"/>
            </a:spcAft>
            <a:buChar char="••"/>
          </a:pPr>
          <a:r>
            <a:rPr lang="en-US" sz="1500" kern="1200" dirty="0" smtClean="0"/>
            <a:t>Blended learning has enriched my learning</a:t>
          </a:r>
          <a:endParaRPr lang="en-AU" sz="1500" kern="1200" dirty="0"/>
        </a:p>
        <a:p>
          <a:pPr marL="114300" lvl="1" indent="-114300" algn="l" defTabSz="666750" rtl="0">
            <a:lnSpc>
              <a:spcPct val="90000"/>
            </a:lnSpc>
            <a:spcBef>
              <a:spcPct val="0"/>
            </a:spcBef>
            <a:spcAft>
              <a:spcPct val="15000"/>
            </a:spcAft>
            <a:buChar char="••"/>
          </a:pPr>
          <a:r>
            <a:rPr lang="en-US" sz="1500" kern="1200" dirty="0" smtClean="0"/>
            <a:t>Online learning encourages critical and creative thinking</a:t>
          </a:r>
          <a:endParaRPr lang="en-AU" sz="1500" kern="1200" dirty="0"/>
        </a:p>
        <a:p>
          <a:pPr marL="114300" lvl="1" indent="-114300" algn="l" defTabSz="666750" rtl="0">
            <a:lnSpc>
              <a:spcPct val="90000"/>
            </a:lnSpc>
            <a:spcBef>
              <a:spcPct val="0"/>
            </a:spcBef>
            <a:spcAft>
              <a:spcPct val="15000"/>
            </a:spcAft>
            <a:buChar char="••"/>
          </a:pPr>
          <a:r>
            <a:rPr lang="en-US" sz="1500" kern="1200" dirty="0" smtClean="0"/>
            <a:t>I get all the technical help I need</a:t>
          </a:r>
          <a:endParaRPr lang="en-AU" sz="1500" kern="1200" dirty="0"/>
        </a:p>
        <a:p>
          <a:pPr marL="114300" lvl="1" indent="-114300" algn="l" defTabSz="666750" rtl="0">
            <a:lnSpc>
              <a:spcPct val="90000"/>
            </a:lnSpc>
            <a:spcBef>
              <a:spcPct val="0"/>
            </a:spcBef>
            <a:spcAft>
              <a:spcPct val="15000"/>
            </a:spcAft>
            <a:buChar char="••"/>
          </a:pPr>
          <a:r>
            <a:rPr lang="en-US" sz="1500" kern="1200" dirty="0" smtClean="0"/>
            <a:t>I get all the administrative help I need</a:t>
          </a:r>
          <a:endParaRPr lang="en-AU" sz="1500" kern="1200" dirty="0"/>
        </a:p>
      </dsp:txBody>
      <dsp:txXfrm rot="10800000">
        <a:off x="1024120" y="36743"/>
        <a:ext cx="6264964" cy="2963034"/>
      </dsp:txXfrm>
    </dsp:sp>
    <dsp:sp modelId="{2A218EDA-6B7A-4820-919D-525628FE303D}">
      <dsp:nvSpPr>
        <dsp:cNvPr id="0" name=""/>
        <dsp:cNvSpPr/>
      </dsp:nvSpPr>
      <dsp:spPr>
        <a:xfrm>
          <a:off x="499965" y="669827"/>
          <a:ext cx="1680132" cy="1624248"/>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AEA34DB-5668-49F9-8AC9-1A08EA0BA728}">
      <dsp:nvSpPr>
        <dsp:cNvPr id="0" name=""/>
        <dsp:cNvSpPr/>
      </dsp:nvSpPr>
      <dsp:spPr>
        <a:xfrm rot="10800000">
          <a:off x="1756053" y="3629354"/>
          <a:ext cx="5472684" cy="1080330"/>
        </a:xfrm>
        <a:prstGeom prst="homePlat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036" tIns="72390" rIns="135128" bIns="72390" numCol="1" spcCol="1270" anchor="t" anchorCtr="0">
          <a:noAutofit/>
        </a:bodyPr>
        <a:lstStyle/>
        <a:p>
          <a:pPr lvl="0" algn="l" defTabSz="844550" rtl="0">
            <a:lnSpc>
              <a:spcPct val="90000"/>
            </a:lnSpc>
            <a:spcBef>
              <a:spcPct val="0"/>
            </a:spcBef>
            <a:spcAft>
              <a:spcPct val="35000"/>
            </a:spcAft>
          </a:pPr>
          <a:r>
            <a:rPr lang="en-US" sz="1900" kern="1200" dirty="0" smtClean="0"/>
            <a:t>EXCEPT</a:t>
          </a:r>
          <a:endParaRPr lang="en-AU" sz="1900" kern="1200" dirty="0"/>
        </a:p>
        <a:p>
          <a:pPr marL="114300" lvl="1" indent="-114300" algn="l" defTabSz="666750" rtl="0">
            <a:lnSpc>
              <a:spcPct val="90000"/>
            </a:lnSpc>
            <a:spcBef>
              <a:spcPct val="0"/>
            </a:spcBef>
            <a:spcAft>
              <a:spcPct val="15000"/>
            </a:spcAft>
            <a:buChar char="••"/>
          </a:pPr>
          <a:r>
            <a:rPr lang="en-US" sz="1500" kern="1200" dirty="0" smtClean="0"/>
            <a:t>There is enough interaction between me and teaching staff</a:t>
          </a:r>
          <a:endParaRPr lang="en-AU" sz="1500" kern="1200" dirty="0"/>
        </a:p>
      </dsp:txBody>
      <dsp:txXfrm rot="10800000">
        <a:off x="1756053" y="3629354"/>
        <a:ext cx="5472684" cy="1080330"/>
      </dsp:txXfrm>
    </dsp:sp>
    <dsp:sp modelId="{0F019643-0029-4ED8-ADC6-0C896F4CBBAD}">
      <dsp:nvSpPr>
        <dsp:cNvPr id="0" name=""/>
        <dsp:cNvSpPr/>
      </dsp:nvSpPr>
      <dsp:spPr>
        <a:xfrm>
          <a:off x="1000862" y="3414328"/>
          <a:ext cx="1510380" cy="1510380"/>
        </a:xfrm>
        <a:prstGeom prst="ellipse">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43C03A3-5FAF-4F82-882A-0A23C05E9744}">
      <dsp:nvSpPr>
        <dsp:cNvPr id="0" name=""/>
        <dsp:cNvSpPr/>
      </dsp:nvSpPr>
      <dsp:spPr>
        <a:xfrm>
          <a:off x="3291839" y="680"/>
          <a:ext cx="4937760" cy="2655295"/>
        </a:xfrm>
        <a:prstGeom prst="rightArrow">
          <a:avLst>
            <a:gd name="adj1" fmla="val 75000"/>
            <a:gd name="adj2" fmla="val 50000"/>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l" defTabSz="844550" rtl="0">
            <a:lnSpc>
              <a:spcPct val="90000"/>
            </a:lnSpc>
            <a:spcBef>
              <a:spcPct val="0"/>
            </a:spcBef>
            <a:spcAft>
              <a:spcPct val="15000"/>
            </a:spcAft>
            <a:buChar char="••"/>
          </a:pPr>
          <a:r>
            <a:rPr lang="en-AU" sz="1900" kern="1200" dirty="0" smtClean="0"/>
            <a:t>Are the differences in experience between the cohorts due to differences in their needs, wants and expectations?...</a:t>
          </a:r>
          <a:endParaRPr lang="en-AU" sz="1900" kern="1200" dirty="0"/>
        </a:p>
        <a:p>
          <a:pPr marL="171450" lvl="1" indent="-171450" algn="l" defTabSz="844550" rtl="0">
            <a:lnSpc>
              <a:spcPct val="90000"/>
            </a:lnSpc>
            <a:spcBef>
              <a:spcPct val="0"/>
            </a:spcBef>
            <a:spcAft>
              <a:spcPct val="15000"/>
            </a:spcAft>
            <a:buChar char="••"/>
          </a:pPr>
          <a:r>
            <a:rPr lang="en-AU" sz="1900" kern="1200" smtClean="0"/>
            <a:t>or </a:t>
          </a:r>
          <a:r>
            <a:rPr lang="en-AU" sz="1900" kern="1200" dirty="0" smtClean="0"/>
            <a:t>due to differences in the blend of the program which was offered to them?</a:t>
          </a:r>
          <a:endParaRPr lang="en-AU" sz="1900" kern="1200" dirty="0"/>
        </a:p>
      </dsp:txBody>
      <dsp:txXfrm>
        <a:off x="3291839" y="680"/>
        <a:ext cx="4937760" cy="2655295"/>
      </dsp:txXfrm>
    </dsp:sp>
    <dsp:sp modelId="{81606664-A40D-45FA-B555-8481F33FB532}">
      <dsp:nvSpPr>
        <dsp:cNvPr id="0" name=""/>
        <dsp:cNvSpPr/>
      </dsp:nvSpPr>
      <dsp:spPr>
        <a:xfrm>
          <a:off x="0" y="680"/>
          <a:ext cx="3291840" cy="265529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rtl="0">
            <a:lnSpc>
              <a:spcPct val="90000"/>
            </a:lnSpc>
            <a:spcBef>
              <a:spcPct val="0"/>
            </a:spcBef>
            <a:spcAft>
              <a:spcPct val="35000"/>
            </a:spcAft>
          </a:pPr>
          <a:r>
            <a:rPr lang="en-AU" sz="4400" kern="1200" dirty="0" smtClean="0"/>
            <a:t>How do we make sense of this?</a:t>
          </a:r>
          <a:endParaRPr lang="en-AU" sz="4400" kern="1200" dirty="0"/>
        </a:p>
      </dsp:txBody>
      <dsp:txXfrm>
        <a:off x="0" y="680"/>
        <a:ext cx="3291840" cy="2655295"/>
      </dsp:txXfrm>
    </dsp:sp>
    <dsp:sp modelId="{34FB4906-1356-4D59-9264-0811E30A5C1C}">
      <dsp:nvSpPr>
        <dsp:cNvPr id="0" name=""/>
        <dsp:cNvSpPr/>
      </dsp:nvSpPr>
      <dsp:spPr>
        <a:xfrm>
          <a:off x="3291839" y="2921506"/>
          <a:ext cx="4937760" cy="2655295"/>
        </a:xfrm>
        <a:prstGeom prst="rightArrow">
          <a:avLst>
            <a:gd name="adj1" fmla="val 75000"/>
            <a:gd name="adj2" fmla="val 50000"/>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l" defTabSz="844550" rtl="0">
            <a:lnSpc>
              <a:spcPct val="90000"/>
            </a:lnSpc>
            <a:spcBef>
              <a:spcPct val="0"/>
            </a:spcBef>
            <a:spcAft>
              <a:spcPct val="15000"/>
            </a:spcAft>
            <a:buChar char="••"/>
          </a:pPr>
          <a:r>
            <a:rPr lang="en-AU" sz="1900" kern="1200" dirty="0" smtClean="0"/>
            <a:t>How does this inform design and development going forward?</a:t>
          </a:r>
          <a:endParaRPr lang="en-AU" sz="1900" kern="1200" dirty="0"/>
        </a:p>
        <a:p>
          <a:pPr marL="171450" lvl="1" indent="-171450" algn="l" defTabSz="844550" rtl="0">
            <a:lnSpc>
              <a:spcPct val="90000"/>
            </a:lnSpc>
            <a:spcBef>
              <a:spcPct val="0"/>
            </a:spcBef>
            <a:spcAft>
              <a:spcPct val="15000"/>
            </a:spcAft>
            <a:buChar char="••"/>
          </a:pPr>
          <a:r>
            <a:rPr lang="en-AU" sz="1900" kern="1200" dirty="0" smtClean="0"/>
            <a:t>How does it inform teaching? Learner support?</a:t>
          </a:r>
          <a:endParaRPr lang="en-AU" sz="1900" kern="1200" dirty="0"/>
        </a:p>
      </dsp:txBody>
      <dsp:txXfrm>
        <a:off x="3291839" y="2921506"/>
        <a:ext cx="4937760" cy="2655295"/>
      </dsp:txXfrm>
    </dsp:sp>
    <dsp:sp modelId="{599C3F3E-42FD-4A6C-9CE7-7AAE62B00F81}">
      <dsp:nvSpPr>
        <dsp:cNvPr id="0" name=""/>
        <dsp:cNvSpPr/>
      </dsp:nvSpPr>
      <dsp:spPr>
        <a:xfrm>
          <a:off x="0" y="2921506"/>
          <a:ext cx="3291840" cy="265529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rtl="0">
            <a:lnSpc>
              <a:spcPct val="90000"/>
            </a:lnSpc>
            <a:spcBef>
              <a:spcPct val="0"/>
            </a:spcBef>
            <a:spcAft>
              <a:spcPct val="35000"/>
            </a:spcAft>
          </a:pPr>
          <a:r>
            <a:rPr lang="en-AU" sz="4400" kern="1200" dirty="0" smtClean="0"/>
            <a:t>What have we learned?</a:t>
          </a:r>
          <a:endParaRPr lang="en-AU" sz="4400" kern="1200" dirty="0"/>
        </a:p>
      </dsp:txBody>
      <dsp:txXfrm>
        <a:off x="0" y="2921506"/>
        <a:ext cx="3291840" cy="2655295"/>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74FA5FA-3C93-4022-BB17-A2FD39EA4213}">
      <dsp:nvSpPr>
        <dsp:cNvPr id="0" name=""/>
        <dsp:cNvSpPr/>
      </dsp:nvSpPr>
      <dsp:spPr>
        <a:xfrm>
          <a:off x="2633471" y="1988"/>
          <a:ext cx="2962656" cy="86961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AU" sz="1800" kern="1200" dirty="0" smtClean="0"/>
            <a:t>Disposition towards online learning</a:t>
          </a:r>
          <a:endParaRPr lang="en-AU" sz="1800" kern="1200" dirty="0"/>
        </a:p>
      </dsp:txBody>
      <dsp:txXfrm>
        <a:off x="2633471" y="1988"/>
        <a:ext cx="2962656" cy="869612"/>
      </dsp:txXfrm>
    </dsp:sp>
    <dsp:sp modelId="{E2BFB89C-8963-432A-9BDC-DECCCDF57D68}">
      <dsp:nvSpPr>
        <dsp:cNvPr id="0" name=""/>
        <dsp:cNvSpPr/>
      </dsp:nvSpPr>
      <dsp:spPr>
        <a:xfrm>
          <a:off x="2633471" y="915082"/>
          <a:ext cx="2962656" cy="869612"/>
        </a:xfrm>
        <a:prstGeom prst="roundRect">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AU" sz="1800" kern="1200" dirty="0" smtClean="0"/>
            <a:t>Content and Engagement</a:t>
          </a:r>
          <a:endParaRPr lang="en-AU" sz="1800" kern="1200" dirty="0"/>
        </a:p>
      </dsp:txBody>
      <dsp:txXfrm>
        <a:off x="2633471" y="915082"/>
        <a:ext cx="2962656" cy="869612"/>
      </dsp:txXfrm>
    </dsp:sp>
    <dsp:sp modelId="{4F67587A-D878-409A-928A-810CA4B1E912}">
      <dsp:nvSpPr>
        <dsp:cNvPr id="0" name=""/>
        <dsp:cNvSpPr/>
      </dsp:nvSpPr>
      <dsp:spPr>
        <a:xfrm>
          <a:off x="2633471" y="1828175"/>
          <a:ext cx="2962656" cy="869612"/>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AU" sz="1800" kern="1200" dirty="0" smtClean="0"/>
            <a:t>Peer interaction and support</a:t>
          </a:r>
          <a:endParaRPr lang="en-AU" sz="1800" kern="1200" dirty="0"/>
        </a:p>
      </dsp:txBody>
      <dsp:txXfrm>
        <a:off x="2633471" y="1828175"/>
        <a:ext cx="2962656" cy="869612"/>
      </dsp:txXfrm>
    </dsp:sp>
    <dsp:sp modelId="{AFB32D2F-266E-483E-B883-06DB8A7F1301}">
      <dsp:nvSpPr>
        <dsp:cNvPr id="0" name=""/>
        <dsp:cNvSpPr/>
      </dsp:nvSpPr>
      <dsp:spPr>
        <a:xfrm>
          <a:off x="2633471" y="2741268"/>
          <a:ext cx="2962656" cy="869612"/>
        </a:xfrm>
        <a:prstGeom prst="roundRect">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AU" sz="1800" kern="1200" dirty="0" smtClean="0"/>
            <a:t>Teacher interaction and support</a:t>
          </a:r>
          <a:endParaRPr lang="en-AU" sz="1800" kern="1200" dirty="0"/>
        </a:p>
      </dsp:txBody>
      <dsp:txXfrm>
        <a:off x="2633471" y="2741268"/>
        <a:ext cx="2962656" cy="869612"/>
      </dsp:txXfrm>
    </dsp:sp>
    <dsp:sp modelId="{B159B341-A7F5-454C-B3BF-A0538157F564}">
      <dsp:nvSpPr>
        <dsp:cNvPr id="0" name=""/>
        <dsp:cNvSpPr/>
      </dsp:nvSpPr>
      <dsp:spPr>
        <a:xfrm>
          <a:off x="2633471" y="3654361"/>
          <a:ext cx="2962656" cy="869612"/>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AU" sz="1800" kern="1200" dirty="0" smtClean="0"/>
            <a:t>Orientation to and readiness for online learning</a:t>
          </a:r>
          <a:endParaRPr lang="en-AU" sz="1800" kern="1200" dirty="0"/>
        </a:p>
      </dsp:txBody>
      <dsp:txXfrm>
        <a:off x="2633471" y="3654361"/>
        <a:ext cx="2962656" cy="869612"/>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72C4C0-5619-4440-80B1-D8DA040A43C9}" type="datetimeFigureOut">
              <a:rPr lang="en-AU" smtClean="0"/>
              <a:pPr/>
              <a:t>2/12/2011</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58F5F1-4CA7-4037-A434-3CAAB2AAC6E7}" type="slidenum">
              <a:rPr lang="en-AU" smtClean="0"/>
              <a:pPr/>
              <a:t>‹#›</a:t>
            </a:fld>
            <a:endParaRPr lang="en-A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Introduction-</a:t>
            </a:r>
          </a:p>
          <a:p>
            <a:endParaRPr lang="en-AU" dirty="0" smtClean="0"/>
          </a:p>
          <a:p>
            <a:r>
              <a:rPr lang="en-AU" dirty="0" smtClean="0"/>
              <a:t>Focus</a:t>
            </a:r>
            <a:r>
              <a:rPr lang="en-AU" baseline="0" dirty="0" smtClean="0"/>
              <a:t> on: </a:t>
            </a:r>
          </a:p>
          <a:p>
            <a:r>
              <a:rPr lang="en-AU" baseline="0" dirty="0" smtClean="0"/>
              <a:t>When we undertake innovative developments in online or blended learning, how do learners experience the resulting courses and programs?  What can we learn from their experiences?  How can those experiences be used to inform ongoing development?</a:t>
            </a:r>
            <a:endParaRPr lang="en-AU" dirty="0"/>
          </a:p>
        </p:txBody>
      </p:sp>
      <p:sp>
        <p:nvSpPr>
          <p:cNvPr id="4" name="Slide Number Placeholder 3"/>
          <p:cNvSpPr>
            <a:spLocks noGrp="1"/>
          </p:cNvSpPr>
          <p:nvPr>
            <p:ph type="sldNum" sz="quarter" idx="10"/>
          </p:nvPr>
        </p:nvSpPr>
        <p:spPr/>
        <p:txBody>
          <a:bodyPr/>
          <a:lstStyle/>
          <a:p>
            <a:fld id="{7958F5F1-4CA7-4037-A434-3CAAB2AAC6E7}" type="slidenum">
              <a:rPr lang="en-AU" smtClean="0"/>
              <a:pPr/>
              <a:t>1</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rtl="0"/>
            <a:r>
              <a:rPr lang="en-AU" dirty="0" smtClean="0"/>
              <a:t>What experiences are students having in our new blended program?</a:t>
            </a:r>
          </a:p>
          <a:p>
            <a:pPr lvl="1" rtl="0"/>
            <a:r>
              <a:rPr lang="en-AU" dirty="0" smtClean="0"/>
              <a:t>OLE</a:t>
            </a:r>
          </a:p>
          <a:p>
            <a:pPr lvl="1" rtl="0"/>
            <a:r>
              <a:rPr lang="en-AU" dirty="0" smtClean="0"/>
              <a:t>Learning Materials</a:t>
            </a:r>
          </a:p>
          <a:p>
            <a:pPr lvl="1" rtl="0"/>
            <a:r>
              <a:rPr lang="en-AU" dirty="0" smtClean="0"/>
              <a:t>Content</a:t>
            </a:r>
          </a:p>
          <a:p>
            <a:pPr lvl="1" rtl="0"/>
            <a:r>
              <a:rPr lang="en-AU" dirty="0" smtClean="0"/>
              <a:t>F2f teaching</a:t>
            </a:r>
          </a:p>
          <a:p>
            <a:pPr lvl="1" rtl="0"/>
            <a:r>
              <a:rPr lang="en-AU" dirty="0" smtClean="0"/>
              <a:t>Views on blended learning</a:t>
            </a:r>
          </a:p>
          <a:p>
            <a:pPr lvl="1" rtl="0"/>
            <a:r>
              <a:rPr lang="en-AU" dirty="0" smtClean="0"/>
              <a:t>Assessment</a:t>
            </a:r>
          </a:p>
          <a:p>
            <a:pPr lvl="1" rtl="0"/>
            <a:r>
              <a:rPr lang="en-AU" dirty="0" smtClean="0"/>
              <a:t>Learner support</a:t>
            </a:r>
          </a:p>
          <a:p>
            <a:pPr lvl="0" rtl="0"/>
            <a:r>
              <a:rPr lang="en-AU" dirty="0" smtClean="0"/>
              <a:t>How can those experiences inform the ongoing improvement of our program?</a:t>
            </a:r>
            <a:endParaRPr lang="en-AU" dirty="0"/>
          </a:p>
        </p:txBody>
      </p:sp>
      <p:sp>
        <p:nvSpPr>
          <p:cNvPr id="4" name="Slide Number Placeholder 3"/>
          <p:cNvSpPr>
            <a:spLocks noGrp="1"/>
          </p:cNvSpPr>
          <p:nvPr>
            <p:ph type="sldNum" sz="quarter" idx="10"/>
          </p:nvPr>
        </p:nvSpPr>
        <p:spPr/>
        <p:txBody>
          <a:bodyPr/>
          <a:lstStyle/>
          <a:p>
            <a:fld id="{7958F5F1-4CA7-4037-A434-3CAAB2AAC6E7}" type="slidenum">
              <a:rPr lang="en-AU" smtClean="0"/>
              <a:pPr/>
              <a:t>5</a:t>
            </a:fld>
            <a:endParaRPr lang="en-A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lvl="0" indent="-228600" rtl="0">
              <a:buFont typeface="+mj-lt"/>
              <a:buAutoNum type="arabicPeriod"/>
            </a:pPr>
            <a:r>
              <a:rPr lang="en-US" sz="1200" dirty="0" smtClean="0"/>
              <a:t>Comfort learning online</a:t>
            </a:r>
            <a:endParaRPr lang="en-AU" sz="1200" dirty="0" smtClean="0"/>
          </a:p>
          <a:p>
            <a:pPr marL="228600" lvl="0" indent="-228600" rtl="0">
              <a:buFont typeface="+mj-lt"/>
              <a:buAutoNum type="arabicPeriod"/>
            </a:pPr>
            <a:r>
              <a:rPr lang="en-US" sz="1200" dirty="0" smtClean="0"/>
              <a:t>Online interaction is a useful way for me to work with others in the program</a:t>
            </a:r>
            <a:endParaRPr lang="en-AU" sz="1200" dirty="0" smtClean="0"/>
          </a:p>
          <a:p>
            <a:pPr marL="228600" lvl="0" indent="-228600" rtl="0">
              <a:buFont typeface="+mj-lt"/>
              <a:buAutoNum type="arabicPeriod"/>
            </a:pPr>
            <a:r>
              <a:rPr lang="en-US" sz="1200" dirty="0" smtClean="0"/>
              <a:t>I regularly use a variety of tools in the online environment</a:t>
            </a:r>
            <a:endParaRPr lang="en-AU" sz="1200" dirty="0" smtClean="0"/>
          </a:p>
          <a:p>
            <a:pPr marL="228600" lvl="0" indent="-228600" rtl="0">
              <a:buFont typeface="+mj-lt"/>
              <a:buAutoNum type="arabicPeriod"/>
            </a:pPr>
            <a:r>
              <a:rPr lang="en-US" sz="1200" dirty="0" smtClean="0"/>
              <a:t>The online learning environment makes me feel like I’m part of a community</a:t>
            </a:r>
            <a:endParaRPr lang="en-AU" sz="1200" dirty="0" smtClean="0"/>
          </a:p>
          <a:p>
            <a:pPr marL="228600" lvl="0" indent="-228600" rtl="0">
              <a:buFont typeface="+mj-lt"/>
              <a:buAutoNum type="arabicPeriod"/>
            </a:pPr>
            <a:r>
              <a:rPr lang="en-US" sz="1200" dirty="0" smtClean="0"/>
              <a:t>The combination of print and electronic resources is about right</a:t>
            </a:r>
            <a:endParaRPr lang="en-AU" sz="1200" dirty="0" smtClean="0"/>
          </a:p>
          <a:p>
            <a:pPr marL="228600" lvl="0" indent="-228600" rtl="0">
              <a:buFont typeface="+mj-lt"/>
              <a:buAutoNum type="arabicPeriod"/>
            </a:pPr>
            <a:r>
              <a:rPr lang="en-US" sz="1200" dirty="0" smtClean="0"/>
              <a:t>The materials in the program are high quality</a:t>
            </a:r>
            <a:endParaRPr lang="en-AU" sz="1200" dirty="0" smtClean="0"/>
          </a:p>
          <a:p>
            <a:pPr marL="228600" lvl="0" indent="-228600" rtl="0">
              <a:buFont typeface="+mj-lt"/>
              <a:buAutoNum type="arabicPeriod"/>
            </a:pPr>
            <a:r>
              <a:rPr lang="en-US" sz="1200" dirty="0" smtClean="0"/>
              <a:t>The learning materials are sufficient for me to understand what is expected in this program</a:t>
            </a:r>
            <a:endParaRPr lang="en-AU" sz="1200" dirty="0" smtClean="0"/>
          </a:p>
          <a:p>
            <a:pPr marL="228600" lvl="0" indent="-228600" rtl="0">
              <a:buFont typeface="+mj-lt"/>
              <a:buAutoNum type="arabicPeriod"/>
            </a:pPr>
            <a:r>
              <a:rPr lang="en-US" sz="1200" dirty="0" smtClean="0"/>
              <a:t>Blended learning has enriched my learning</a:t>
            </a:r>
            <a:endParaRPr lang="en-AU" sz="1200" dirty="0" smtClean="0"/>
          </a:p>
          <a:p>
            <a:pPr marL="228600" lvl="0" indent="-228600" rtl="0">
              <a:buFont typeface="+mj-lt"/>
              <a:buAutoNum type="arabicPeriod"/>
            </a:pPr>
            <a:r>
              <a:rPr lang="en-US" sz="1200" dirty="0" smtClean="0"/>
              <a:t>Online learning encourages critical and creating thinking</a:t>
            </a:r>
            <a:endParaRPr lang="en-AU" sz="1200" dirty="0" smtClean="0"/>
          </a:p>
          <a:p>
            <a:pPr marL="228600" lvl="0" indent="-228600" rtl="0">
              <a:buFont typeface="+mj-lt"/>
              <a:buAutoNum type="arabicPeriod"/>
            </a:pPr>
            <a:r>
              <a:rPr lang="en-US" sz="1200" dirty="0" smtClean="0"/>
              <a:t>There is enough interaction between me and teaching staff</a:t>
            </a:r>
            <a:endParaRPr lang="en-AU" sz="1200" dirty="0" smtClean="0"/>
          </a:p>
          <a:p>
            <a:pPr marL="228600" lvl="0" indent="-228600" rtl="0">
              <a:buFont typeface="+mj-lt"/>
              <a:buAutoNum type="arabicPeriod"/>
            </a:pPr>
            <a:r>
              <a:rPr lang="en-US" sz="1200" dirty="0" smtClean="0"/>
              <a:t>I get all the technical help I need</a:t>
            </a:r>
            <a:endParaRPr lang="en-AU" sz="1200" dirty="0" smtClean="0"/>
          </a:p>
          <a:p>
            <a:pPr marL="228600" lvl="0" indent="-228600" rtl="0">
              <a:buFont typeface="+mj-lt"/>
              <a:buAutoNum type="arabicPeriod"/>
            </a:pPr>
            <a:r>
              <a:rPr lang="en-US" sz="1200" dirty="0" smtClean="0"/>
              <a:t>I get all the administrative help I need</a:t>
            </a:r>
            <a:endParaRPr lang="en-AU" sz="1200" dirty="0" smtClean="0"/>
          </a:p>
          <a:p>
            <a:endParaRPr lang="en-AU" dirty="0"/>
          </a:p>
        </p:txBody>
      </p:sp>
      <p:sp>
        <p:nvSpPr>
          <p:cNvPr id="4" name="Slide Number Placeholder 3"/>
          <p:cNvSpPr>
            <a:spLocks noGrp="1"/>
          </p:cNvSpPr>
          <p:nvPr>
            <p:ph type="sldNum" sz="quarter" idx="10"/>
          </p:nvPr>
        </p:nvSpPr>
        <p:spPr/>
        <p:txBody>
          <a:bodyPr/>
          <a:lstStyle/>
          <a:p>
            <a:fld id="{7958F5F1-4CA7-4037-A434-3CAAB2AAC6E7}" type="slidenum">
              <a:rPr lang="en-AU" smtClean="0"/>
              <a:pPr/>
              <a:t>13</a:t>
            </a:fld>
            <a:endParaRPr lang="en-A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dirty="0" smtClean="0"/>
              <a:t>What expectations of blended learning did learners in each of the cohorts bring to the program?  How have those expectations been met (or not met)? </a:t>
            </a:r>
            <a:endParaRPr lang="en-AU" dirty="0" smtClean="0"/>
          </a:p>
          <a:p>
            <a:pPr lvl="0"/>
            <a:r>
              <a:rPr lang="en-US" dirty="0" smtClean="0"/>
              <a:t>How are the expectations of teaching staff different across the blends experience by each cohort? How might this affect student activity and experience?</a:t>
            </a:r>
            <a:endParaRPr lang="en-AU" dirty="0" smtClean="0"/>
          </a:p>
          <a:p>
            <a:pPr lvl="0"/>
            <a:r>
              <a:rPr lang="en-US" dirty="0" smtClean="0"/>
              <a:t>How are the needs of learners related to the groupings suggested by the three cohorts? Are members of one cohort more (or less) prepared for online learning? What demographic features shape those needs? How can those needs best be addressed in future versions of the program?</a:t>
            </a:r>
            <a:endParaRPr lang="en-AU" dirty="0" smtClean="0"/>
          </a:p>
          <a:p>
            <a:pPr lvl="0"/>
            <a:r>
              <a:rPr lang="en-US" dirty="0" smtClean="0"/>
              <a:t>Do the differences in reported experiences indicate issues of equity within the program, across the three suggested cohorts?  Do students have equitable access to teaching staff, feedback, support, learning materials and other key elements of the program?</a:t>
            </a:r>
            <a:endParaRPr lang="en-AU" dirty="0" smtClean="0"/>
          </a:p>
          <a:p>
            <a:pPr lvl="0"/>
            <a:r>
              <a:rPr lang="en-US" dirty="0" smtClean="0"/>
              <a:t>What are the differences in activity (as opposed to experience) across the three cohorts?  </a:t>
            </a:r>
            <a:endParaRPr lang="en-AU" dirty="0" smtClean="0"/>
          </a:p>
          <a:p>
            <a:pPr lvl="0"/>
            <a:r>
              <a:rPr lang="en-US" dirty="0" smtClean="0"/>
              <a:t>What factors within the university’s control (e.g. program orientation, division of </a:t>
            </a:r>
            <a:r>
              <a:rPr lang="en-AU" dirty="0" smtClean="0"/>
              <a:t>labour</a:t>
            </a:r>
            <a:r>
              <a:rPr lang="en-US" dirty="0" smtClean="0"/>
              <a:t> amongst teaching staff, production of learning materials) are producing differences in the learners’ experiences?</a:t>
            </a:r>
            <a:endParaRPr lang="en-AU" dirty="0" smtClean="0"/>
          </a:p>
          <a:p>
            <a:pPr lvl="0"/>
            <a:r>
              <a:rPr lang="en-US" dirty="0" smtClean="0"/>
              <a:t>Are the differences in student experience producing differences in student performance?</a:t>
            </a:r>
            <a:endParaRPr lang="en-AU" dirty="0" smtClean="0"/>
          </a:p>
          <a:p>
            <a:endParaRPr lang="en-AU" dirty="0"/>
          </a:p>
        </p:txBody>
      </p:sp>
      <p:sp>
        <p:nvSpPr>
          <p:cNvPr id="4" name="Slide Number Placeholder 3"/>
          <p:cNvSpPr>
            <a:spLocks noGrp="1"/>
          </p:cNvSpPr>
          <p:nvPr>
            <p:ph type="sldNum" sz="quarter" idx="10"/>
          </p:nvPr>
        </p:nvSpPr>
        <p:spPr/>
        <p:txBody>
          <a:bodyPr/>
          <a:lstStyle/>
          <a:p>
            <a:fld id="{7958F5F1-4CA7-4037-A434-3CAAB2AAC6E7}" type="slidenum">
              <a:rPr lang="en-AU" smtClean="0"/>
              <a:pPr/>
              <a:t>16</a:t>
            </a:fld>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sz="1200" kern="1200" dirty="0" smtClean="0">
                <a:solidFill>
                  <a:schemeClr val="tx1"/>
                </a:solidFill>
                <a:latin typeface="+mn-lt"/>
                <a:ea typeface="+mn-ea"/>
                <a:cs typeface="+mn-cs"/>
              </a:rPr>
              <a:t>online learning promotes a community of inquiry</a:t>
            </a:r>
            <a:endParaRPr lang="en-AU"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blended learning enriches learning</a:t>
            </a:r>
            <a:endParaRPr lang="en-AU"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online learning encourages creative and critical thinking</a:t>
            </a:r>
            <a:endParaRPr lang="en-AU"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the online learning environment promotes interpersonal connection</a:t>
            </a:r>
            <a:endParaRPr lang="en-AU"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I regularly use a variety of tools</a:t>
            </a:r>
            <a:endParaRPr lang="en-AU"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The online learning environment helps me succeed in this </a:t>
            </a:r>
            <a:r>
              <a:rPr lang="en-US" sz="1200" kern="1200" dirty="0" err="1" smtClean="0">
                <a:solidFill>
                  <a:schemeClr val="tx1"/>
                </a:solidFill>
                <a:latin typeface="+mn-lt"/>
                <a:ea typeface="+mn-ea"/>
                <a:cs typeface="+mn-cs"/>
              </a:rPr>
              <a:t>programme</a:t>
            </a:r>
            <a:endParaRPr lang="en-AU"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The online learning environment makes me feel that I’m part of a community</a:t>
            </a:r>
            <a:endParaRPr lang="en-AU"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I feel comfortable learning online</a:t>
            </a:r>
            <a:endParaRPr lang="en-AU"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Online interaction is a useful way for me to work with others in the </a:t>
            </a:r>
            <a:r>
              <a:rPr lang="en-US" sz="1200" kern="1200" dirty="0" err="1" smtClean="0">
                <a:solidFill>
                  <a:schemeClr val="tx1"/>
                </a:solidFill>
                <a:latin typeface="+mn-lt"/>
                <a:ea typeface="+mn-ea"/>
                <a:cs typeface="+mn-cs"/>
              </a:rPr>
              <a:t>programme</a:t>
            </a:r>
            <a:endParaRPr lang="en-AU"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Discussions and other content we create in the online learning environment support my learning</a:t>
            </a:r>
            <a:endParaRPr lang="en-AU"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Sharing and discussion in the online environment works well</a:t>
            </a:r>
            <a:endParaRPr lang="en-AU" sz="1200" kern="1200" dirty="0" smtClean="0">
              <a:solidFill>
                <a:schemeClr val="tx1"/>
              </a:solidFill>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7958F5F1-4CA7-4037-A434-3CAAB2AAC6E7}" type="slidenum">
              <a:rPr lang="en-AU" smtClean="0"/>
              <a:pPr/>
              <a:t>17</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999C029B-1581-47C3-A480-AECE9E4CD02E}" type="datetimeFigureOut">
              <a:rPr lang="en-AU" smtClean="0"/>
              <a:pPr/>
              <a:t>2/12/2011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3D8DC0-E6E7-4319-B49A-452E6FF6D86E}" type="slidenum">
              <a:rPr lang="en-AU" smtClean="0"/>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99C029B-1581-47C3-A480-AECE9E4CD02E}" type="datetimeFigureOut">
              <a:rPr lang="en-AU" smtClean="0"/>
              <a:pPr/>
              <a:t>2/12/2011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3D8DC0-E6E7-4319-B49A-452E6FF6D86E}"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99C029B-1581-47C3-A480-AECE9E4CD02E}" type="datetimeFigureOut">
              <a:rPr lang="en-AU" smtClean="0"/>
              <a:pPr/>
              <a:t>2/12/2011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3D8DC0-E6E7-4319-B49A-452E6FF6D86E}"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99C029B-1581-47C3-A480-AECE9E4CD02E}" type="datetimeFigureOut">
              <a:rPr lang="en-AU" smtClean="0"/>
              <a:pPr/>
              <a:t>2/12/2011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3D8DC0-E6E7-4319-B49A-452E6FF6D86E}"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9C029B-1581-47C3-A480-AECE9E4CD02E}" type="datetimeFigureOut">
              <a:rPr lang="en-AU" smtClean="0"/>
              <a:pPr/>
              <a:t>2/12/2011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53D8DC0-E6E7-4319-B49A-452E6FF6D86E}"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999C029B-1581-47C3-A480-AECE9E4CD02E}" type="datetimeFigureOut">
              <a:rPr lang="en-AU" smtClean="0"/>
              <a:pPr/>
              <a:t>2/12/2011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53D8DC0-E6E7-4319-B49A-452E6FF6D86E}"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999C029B-1581-47C3-A480-AECE9E4CD02E}" type="datetimeFigureOut">
              <a:rPr lang="en-AU" smtClean="0"/>
              <a:pPr/>
              <a:t>2/12/2011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853D8DC0-E6E7-4319-B49A-452E6FF6D86E}"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999C029B-1581-47C3-A480-AECE9E4CD02E}" type="datetimeFigureOut">
              <a:rPr lang="en-AU" smtClean="0"/>
              <a:pPr/>
              <a:t>2/12/2011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853D8DC0-E6E7-4319-B49A-452E6FF6D86E}"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9C029B-1581-47C3-A480-AECE9E4CD02E}" type="datetimeFigureOut">
              <a:rPr lang="en-AU" smtClean="0"/>
              <a:pPr/>
              <a:t>2/12/2011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853D8DC0-E6E7-4319-B49A-452E6FF6D86E}"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9C029B-1581-47C3-A480-AECE9E4CD02E}" type="datetimeFigureOut">
              <a:rPr lang="en-AU" smtClean="0"/>
              <a:pPr/>
              <a:t>2/12/2011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53D8DC0-E6E7-4319-B49A-452E6FF6D86E}"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9C029B-1581-47C3-A480-AECE9E4CD02E}" type="datetimeFigureOut">
              <a:rPr lang="en-AU" smtClean="0"/>
              <a:pPr/>
              <a:t>2/12/2011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53D8DC0-E6E7-4319-B49A-452E6FF6D86E}"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9C029B-1581-47C3-A480-AECE9E4CD02E}" type="datetimeFigureOut">
              <a:rPr lang="en-AU" smtClean="0"/>
              <a:pPr/>
              <a:t>2/12/2011</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3D8DC0-E6E7-4319-B49A-452E6FF6D86E}"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ben.kehrwald@unisa.edu.a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3"/>
            <a:ext cx="7772400" cy="2763738"/>
          </a:xfrm>
        </p:spPr>
        <p:txBody>
          <a:bodyPr>
            <a:normAutofit fontScale="90000"/>
          </a:bodyPr>
          <a:lstStyle/>
          <a:p>
            <a:r>
              <a:rPr lang="en-GB" sz="4000" b="1" dirty="0"/>
              <a:t>Learner experiences of online learning in a blended learning situation: </a:t>
            </a:r>
            <a:r>
              <a:rPr lang="en-GB" b="1" dirty="0" smtClean="0"/>
              <a:t/>
            </a:r>
            <a:br>
              <a:rPr lang="en-GB" b="1" dirty="0" smtClean="0"/>
            </a:br>
            <a:r>
              <a:rPr lang="en-GB" sz="4000" b="1" dirty="0" smtClean="0"/>
              <a:t>Different </a:t>
            </a:r>
            <a:r>
              <a:rPr lang="en-GB" sz="4000" b="1" dirty="0"/>
              <a:t>cohorts, different needs</a:t>
            </a:r>
            <a:r>
              <a:rPr lang="en-AU" b="1" dirty="0"/>
              <a:t/>
            </a:r>
            <a:br>
              <a:rPr lang="en-AU" b="1" dirty="0"/>
            </a:br>
            <a:endParaRPr lang="en-AU" dirty="0"/>
          </a:p>
        </p:txBody>
      </p:sp>
      <p:sp>
        <p:nvSpPr>
          <p:cNvPr id="3" name="Subtitle 2"/>
          <p:cNvSpPr>
            <a:spLocks noGrp="1"/>
          </p:cNvSpPr>
          <p:nvPr>
            <p:ph type="subTitle" idx="1"/>
          </p:nvPr>
        </p:nvSpPr>
        <p:spPr/>
        <p:txBody>
          <a:bodyPr>
            <a:normAutofit fontScale="55000" lnSpcReduction="20000"/>
          </a:bodyPr>
          <a:lstStyle/>
          <a:p>
            <a:pPr algn="l"/>
            <a:r>
              <a:rPr lang="en-US" b="1" dirty="0"/>
              <a:t>Benjamin Kehrwald </a:t>
            </a:r>
            <a:endParaRPr lang="en-AU" dirty="0"/>
          </a:p>
          <a:p>
            <a:pPr algn="l"/>
            <a:r>
              <a:rPr lang="en-US" dirty="0"/>
              <a:t>University of South Australia</a:t>
            </a:r>
            <a:endParaRPr lang="en-AU" dirty="0"/>
          </a:p>
          <a:p>
            <a:pPr algn="l"/>
            <a:r>
              <a:rPr lang="en-US" b="1" dirty="0"/>
              <a:t>Peter Rawlins </a:t>
            </a:r>
            <a:endParaRPr lang="en-AU" dirty="0"/>
          </a:p>
          <a:p>
            <a:pPr algn="l"/>
            <a:r>
              <a:rPr lang="en-US" dirty="0"/>
              <a:t>Massey University</a:t>
            </a:r>
            <a:endParaRPr lang="en-AU" dirty="0"/>
          </a:p>
          <a:p>
            <a:pPr algn="l"/>
            <a:r>
              <a:rPr lang="en-US" b="1" dirty="0"/>
              <a:t>Mary Simpson </a:t>
            </a:r>
            <a:endParaRPr lang="en-AU" dirty="0"/>
          </a:p>
          <a:p>
            <a:pPr algn="l"/>
            <a:r>
              <a:rPr lang="en-US" dirty="0"/>
              <a:t>University of </a:t>
            </a:r>
            <a:r>
              <a:rPr lang="en-US" dirty="0" err="1"/>
              <a:t>Otago</a:t>
            </a:r>
            <a:endParaRPr lang="en-AU" dirty="0"/>
          </a:p>
          <a:p>
            <a:pPr algn="l"/>
            <a:endParaRPr lang="en-A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Identifying Differences</a:t>
            </a:r>
            <a:endParaRPr lang="en-AU" dirty="0"/>
          </a:p>
        </p:txBody>
      </p:sp>
      <p:sp>
        <p:nvSpPr>
          <p:cNvPr id="5" name="Content Placeholder 4"/>
          <p:cNvSpPr>
            <a:spLocks noGrp="1"/>
          </p:cNvSpPr>
          <p:nvPr>
            <p:ph idx="1"/>
          </p:nvPr>
        </p:nvSpPr>
        <p:spPr>
          <a:xfrm>
            <a:off x="457200" y="1268760"/>
            <a:ext cx="8229600" cy="5400600"/>
          </a:xfrm>
        </p:spPr>
        <p:txBody>
          <a:bodyPr>
            <a:normAutofit fontScale="70000" lnSpcReduction="20000"/>
          </a:bodyPr>
          <a:lstStyle/>
          <a:p>
            <a:pPr>
              <a:buNone/>
            </a:pPr>
            <a:r>
              <a:rPr lang="en-AU" sz="4200" dirty="0" smtClean="0"/>
              <a:t>Potentially significant variance re</a:t>
            </a:r>
          </a:p>
          <a:p>
            <a:pPr marL="360363" indent="-360363">
              <a:spcAft>
                <a:spcPts val="600"/>
              </a:spcAft>
            </a:pPr>
            <a:r>
              <a:rPr lang="en-US" sz="4200" dirty="0" smtClean="0"/>
              <a:t>I feel comfortable learning online</a:t>
            </a:r>
            <a:endParaRPr lang="en-AU" sz="4200" dirty="0" smtClean="0"/>
          </a:p>
          <a:p>
            <a:pPr marL="360363" indent="-360363">
              <a:spcAft>
                <a:spcPts val="600"/>
              </a:spcAft>
            </a:pPr>
            <a:r>
              <a:rPr lang="en-US" sz="4200" dirty="0" smtClean="0"/>
              <a:t>Online interaction is a useful way for me to work with others in the program</a:t>
            </a:r>
            <a:endParaRPr lang="en-AU" sz="4200" dirty="0" smtClean="0"/>
          </a:p>
          <a:p>
            <a:pPr marL="360363" indent="-360363">
              <a:spcAft>
                <a:spcPts val="600"/>
              </a:spcAft>
            </a:pPr>
            <a:r>
              <a:rPr lang="en-US" sz="4200" dirty="0" smtClean="0"/>
              <a:t>I regularly use a variety of tools</a:t>
            </a:r>
            <a:endParaRPr lang="en-AU" sz="4200" dirty="0" smtClean="0"/>
          </a:p>
          <a:p>
            <a:pPr marL="360363" indent="-360363">
              <a:spcAft>
                <a:spcPts val="600"/>
              </a:spcAft>
            </a:pPr>
            <a:r>
              <a:rPr lang="en-US" sz="4200" dirty="0" smtClean="0"/>
              <a:t>The online learning environment makes me feel that I’m part of a community</a:t>
            </a:r>
            <a:endParaRPr lang="en-AU" sz="4200" dirty="0" smtClean="0"/>
          </a:p>
          <a:p>
            <a:pPr marL="360363" indent="-360363">
              <a:spcAft>
                <a:spcPts val="600"/>
              </a:spcAft>
            </a:pPr>
            <a:r>
              <a:rPr lang="en-US" sz="4200" dirty="0" smtClean="0"/>
              <a:t>The combination of print and electronic resources is about right</a:t>
            </a:r>
          </a:p>
          <a:p>
            <a:pPr marL="360363" indent="-360363">
              <a:spcAft>
                <a:spcPts val="600"/>
              </a:spcAft>
            </a:pPr>
            <a:r>
              <a:rPr lang="en-US" sz="4200" dirty="0" smtClean="0"/>
              <a:t>The printed learning materials support my learning</a:t>
            </a:r>
            <a:endParaRPr lang="en-AU" sz="4200" dirty="0" smtClean="0"/>
          </a:p>
          <a:p>
            <a:endParaRPr lang="en-A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Identifying Differences</a:t>
            </a:r>
            <a:endParaRPr lang="en-AU" dirty="0"/>
          </a:p>
        </p:txBody>
      </p:sp>
      <p:sp>
        <p:nvSpPr>
          <p:cNvPr id="5" name="Content Placeholder 4"/>
          <p:cNvSpPr>
            <a:spLocks noGrp="1"/>
          </p:cNvSpPr>
          <p:nvPr>
            <p:ph idx="1"/>
          </p:nvPr>
        </p:nvSpPr>
        <p:spPr>
          <a:xfrm>
            <a:off x="457200" y="1268760"/>
            <a:ext cx="8229600" cy="5400600"/>
          </a:xfrm>
        </p:spPr>
        <p:txBody>
          <a:bodyPr>
            <a:normAutofit fontScale="70000" lnSpcReduction="20000"/>
          </a:bodyPr>
          <a:lstStyle/>
          <a:p>
            <a:pPr>
              <a:buNone/>
            </a:pPr>
            <a:r>
              <a:rPr lang="en-AU" sz="4200" dirty="0" smtClean="0"/>
              <a:t>Potentially significant variance re</a:t>
            </a:r>
          </a:p>
          <a:p>
            <a:pPr marL="363538" indent="-363538">
              <a:spcAft>
                <a:spcPts val="600"/>
              </a:spcAft>
            </a:pPr>
            <a:r>
              <a:rPr lang="en-US" sz="4200" dirty="0" smtClean="0"/>
              <a:t>The learning materials are sufficient for me to understand what is expected in this program</a:t>
            </a:r>
            <a:endParaRPr lang="en-AU" sz="4200" dirty="0" smtClean="0"/>
          </a:p>
          <a:p>
            <a:pPr marL="363538" indent="-363538">
              <a:spcAft>
                <a:spcPts val="600"/>
              </a:spcAft>
            </a:pPr>
            <a:r>
              <a:rPr lang="en-US" sz="4200" dirty="0" smtClean="0"/>
              <a:t>Blended learning enriches learning</a:t>
            </a:r>
            <a:endParaRPr lang="en-AU" sz="4200" dirty="0" smtClean="0"/>
          </a:p>
          <a:p>
            <a:pPr marL="363538" indent="-363538">
              <a:spcAft>
                <a:spcPts val="600"/>
              </a:spcAft>
            </a:pPr>
            <a:r>
              <a:rPr lang="en-US" sz="4200" dirty="0" smtClean="0"/>
              <a:t>Online learning encourages creative and critical thinking</a:t>
            </a:r>
            <a:endParaRPr lang="en-AU" sz="4200" dirty="0" smtClean="0"/>
          </a:p>
          <a:p>
            <a:pPr marL="363538" indent="-363538">
              <a:spcAft>
                <a:spcPts val="600"/>
              </a:spcAft>
            </a:pPr>
            <a:r>
              <a:rPr lang="en-US" sz="4200" dirty="0" smtClean="0"/>
              <a:t>There is enough interaction between me and the teaching staff</a:t>
            </a:r>
            <a:endParaRPr lang="en-AU" sz="4200" dirty="0" smtClean="0"/>
          </a:p>
          <a:p>
            <a:pPr marL="363538" indent="-363538">
              <a:spcAft>
                <a:spcPts val="600"/>
              </a:spcAft>
            </a:pPr>
            <a:r>
              <a:rPr lang="en-US" sz="4200" dirty="0" smtClean="0"/>
              <a:t>I get all of the technical help I need</a:t>
            </a:r>
            <a:endParaRPr lang="en-AU" sz="4200" dirty="0" smtClean="0"/>
          </a:p>
          <a:p>
            <a:pPr marL="363538" indent="-363538">
              <a:spcAft>
                <a:spcPts val="600"/>
              </a:spcAft>
            </a:pPr>
            <a:r>
              <a:rPr lang="en-US" sz="4200" dirty="0" smtClean="0"/>
              <a:t>I get all of the administrative help I need</a:t>
            </a:r>
            <a:endParaRPr lang="en-AU" sz="42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Main Campus</a:t>
            </a:r>
            <a:endParaRPr lang="en-AU"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Regional Campus</a:t>
            </a:r>
            <a:endParaRPr lang="en-AU" dirty="0"/>
          </a:p>
        </p:txBody>
      </p:sp>
      <p:graphicFrame>
        <p:nvGraphicFramePr>
          <p:cNvPr id="7" name="Content Placeholder 6"/>
          <p:cNvGraphicFramePr>
            <a:graphicFrameLocks noGrp="1"/>
          </p:cNvGraphicFramePr>
          <p:nvPr>
            <p:ph idx="1"/>
          </p:nvPr>
        </p:nvGraphicFramePr>
        <p:xfrm>
          <a:off x="457200" y="1124744"/>
          <a:ext cx="8229600" cy="54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External </a:t>
            </a:r>
          </a:p>
        </p:txBody>
      </p:sp>
      <p:graphicFrame>
        <p:nvGraphicFramePr>
          <p:cNvPr id="6" name="Content Placeholder 5"/>
          <p:cNvGraphicFramePr>
            <a:graphicFrameLocks noGrp="1"/>
          </p:cNvGraphicFramePr>
          <p:nvPr>
            <p:ph idx="1"/>
          </p:nvPr>
        </p:nvGraphicFramePr>
        <p:xfrm>
          <a:off x="457200" y="1600200"/>
          <a:ext cx="8229600" cy="4925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Notable contrasts: </a:t>
            </a:r>
            <a:r>
              <a:rPr lang="en-AU" dirty="0" smtClean="0"/>
              <a:t/>
            </a:r>
            <a:br>
              <a:rPr lang="en-AU" dirty="0" smtClean="0"/>
            </a:br>
            <a:endParaRPr lang="en-AU" dirty="0"/>
          </a:p>
        </p:txBody>
      </p:sp>
      <p:sp>
        <p:nvSpPr>
          <p:cNvPr id="3" name="Content Placeholder 2"/>
          <p:cNvSpPr>
            <a:spLocks noGrp="1"/>
          </p:cNvSpPr>
          <p:nvPr>
            <p:ph idx="1"/>
          </p:nvPr>
        </p:nvSpPr>
        <p:spPr>
          <a:xfrm>
            <a:off x="457200" y="1340768"/>
            <a:ext cx="8229600" cy="4785395"/>
          </a:xfrm>
        </p:spPr>
        <p:txBody>
          <a:bodyPr>
            <a:normAutofit fontScale="77500" lnSpcReduction="20000"/>
          </a:bodyPr>
          <a:lstStyle/>
          <a:p>
            <a:pPr marL="514350" lvl="0" indent="-514350">
              <a:buFont typeface="+mj-lt"/>
              <a:buAutoNum type="arabicPeriod"/>
            </a:pPr>
            <a:r>
              <a:rPr lang="en-US" dirty="0" smtClean="0"/>
              <a:t>Between Regional Campus and other modes in general</a:t>
            </a:r>
            <a:endParaRPr lang="en-AU" dirty="0" smtClean="0"/>
          </a:p>
          <a:p>
            <a:pPr marL="514350" lvl="0" indent="-514350">
              <a:buFont typeface="+mj-lt"/>
              <a:buAutoNum type="arabicPeriod"/>
            </a:pPr>
            <a:r>
              <a:rPr lang="en-US" dirty="0" smtClean="0"/>
              <a:t>Between Regional Campus and the Main Campus on</a:t>
            </a:r>
          </a:p>
          <a:p>
            <a:pPr marL="971550" lvl="1" indent="-514350"/>
            <a:r>
              <a:rPr lang="en-US" dirty="0" smtClean="0"/>
              <a:t>comfort with online learning, </a:t>
            </a:r>
          </a:p>
          <a:p>
            <a:pPr marL="971550" lvl="1" indent="-514350"/>
            <a:r>
              <a:rPr lang="en-US" dirty="0" smtClean="0"/>
              <a:t>regular use of a variety of online tools, </a:t>
            </a:r>
          </a:p>
          <a:p>
            <a:pPr marL="971550" lvl="1" indent="-514350"/>
            <a:r>
              <a:rPr lang="en-US" dirty="0" smtClean="0"/>
              <a:t>views of the combination of print and electronic materials, </a:t>
            </a:r>
          </a:p>
          <a:p>
            <a:pPr marL="971550" lvl="1" indent="-514350"/>
            <a:r>
              <a:rPr lang="en-US" dirty="0" smtClean="0"/>
              <a:t>views on the quality of the materials,  </a:t>
            </a:r>
          </a:p>
          <a:p>
            <a:pPr marL="971550" lvl="1" indent="-514350"/>
            <a:r>
              <a:rPr lang="en-US" dirty="0" smtClean="0"/>
              <a:t>the extent to which the materials are ‘sufficient for me to understand what is expected in this program’, </a:t>
            </a:r>
          </a:p>
          <a:p>
            <a:pPr marL="971550" lvl="1" indent="-514350"/>
            <a:r>
              <a:rPr lang="en-US" dirty="0" smtClean="0"/>
              <a:t>blended learning has enriched my learning, </a:t>
            </a:r>
          </a:p>
          <a:p>
            <a:pPr marL="971550" lvl="1" indent="-514350"/>
            <a:r>
              <a:rPr lang="en-US" dirty="0" smtClean="0"/>
              <a:t>the interaction between learners and teaching staff, </a:t>
            </a:r>
          </a:p>
          <a:p>
            <a:pPr marL="971550" lvl="1" indent="-514350"/>
            <a:r>
              <a:rPr lang="en-US" dirty="0" smtClean="0"/>
              <a:t>technical help and administrative help</a:t>
            </a:r>
            <a:endParaRPr lang="en-AU" dirty="0" smtClean="0"/>
          </a:p>
          <a:p>
            <a:pPr marL="514350" lvl="0" indent="-514350">
              <a:buFont typeface="+mj-lt"/>
              <a:buAutoNum type="arabicPeriod"/>
            </a:pPr>
            <a:r>
              <a:rPr lang="en-US" dirty="0" smtClean="0"/>
              <a:t>Between External students and others re: the comfort with and use of online learning </a:t>
            </a:r>
            <a:endParaRPr lang="en-AU" dirty="0" smtClean="0"/>
          </a:p>
          <a:p>
            <a:endParaRPr lang="en-A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548680"/>
          <a:ext cx="8229600" cy="55774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Factors?</a:t>
            </a:r>
            <a:endParaRPr lang="en-AU"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More questions, few answers</a:t>
            </a:r>
            <a:endParaRPr lang="en-AU" dirty="0"/>
          </a:p>
        </p:txBody>
      </p:sp>
      <p:sp>
        <p:nvSpPr>
          <p:cNvPr id="3" name="Content Placeholder 2"/>
          <p:cNvSpPr>
            <a:spLocks noGrp="1"/>
          </p:cNvSpPr>
          <p:nvPr>
            <p:ph idx="1"/>
          </p:nvPr>
        </p:nvSpPr>
        <p:spPr>
          <a:xfrm>
            <a:off x="457200" y="1340768"/>
            <a:ext cx="8229600" cy="4785395"/>
          </a:xfrm>
        </p:spPr>
        <p:txBody>
          <a:bodyPr>
            <a:noAutofit/>
          </a:bodyPr>
          <a:lstStyle/>
          <a:p>
            <a:pPr lvl="0">
              <a:spcBef>
                <a:spcPts val="0"/>
              </a:spcBef>
            </a:pPr>
            <a:r>
              <a:rPr lang="en-US" sz="2400" dirty="0" smtClean="0">
                <a:solidFill>
                  <a:schemeClr val="accent4">
                    <a:lumMod val="50000"/>
                  </a:schemeClr>
                </a:solidFill>
              </a:rPr>
              <a:t>What expectations of blended learning did learners in each of the cohorts bring to the program?  How have those expectations been met (or not met)? </a:t>
            </a:r>
            <a:endParaRPr lang="en-AU" sz="2400" dirty="0" smtClean="0">
              <a:solidFill>
                <a:schemeClr val="accent4">
                  <a:lumMod val="50000"/>
                </a:schemeClr>
              </a:solidFill>
            </a:endParaRPr>
          </a:p>
          <a:p>
            <a:pPr lvl="0">
              <a:spcBef>
                <a:spcPts val="0"/>
              </a:spcBef>
            </a:pPr>
            <a:r>
              <a:rPr lang="en-US" sz="2400" dirty="0" smtClean="0">
                <a:solidFill>
                  <a:schemeClr val="accent5">
                    <a:lumMod val="75000"/>
                  </a:schemeClr>
                </a:solidFill>
              </a:rPr>
              <a:t>How are the expectations of teaching staff different across the blends experience by each cohort? How might this affect student activity and experience?</a:t>
            </a:r>
            <a:endParaRPr lang="en-AU" sz="2400" dirty="0" smtClean="0">
              <a:solidFill>
                <a:schemeClr val="accent5">
                  <a:lumMod val="75000"/>
                </a:schemeClr>
              </a:solidFill>
            </a:endParaRPr>
          </a:p>
          <a:p>
            <a:pPr lvl="0">
              <a:spcBef>
                <a:spcPts val="0"/>
              </a:spcBef>
            </a:pPr>
            <a:r>
              <a:rPr lang="en-US" sz="2400" dirty="0" smtClean="0">
                <a:solidFill>
                  <a:schemeClr val="accent6">
                    <a:lumMod val="75000"/>
                  </a:schemeClr>
                </a:solidFill>
              </a:rPr>
              <a:t>How are the needs of learners related to the groupings suggested by the three cohorts? Are members of one cohort more (or less) prepared for online learning? What demographic features shape those needs? How can those needs best be addressed in future versions of the program</a:t>
            </a:r>
            <a:r>
              <a:rPr lang="en-US" sz="2400" dirty="0" smtClean="0">
                <a:solidFill>
                  <a:schemeClr val="accent6">
                    <a:lumMod val="75000"/>
                  </a:schemeClr>
                </a:solidFill>
              </a:rPr>
              <a:t>?</a:t>
            </a:r>
            <a:endParaRPr lang="en-AU" sz="2400" dirty="0" smtClean="0">
              <a:solidFill>
                <a:schemeClr val="accent6">
                  <a:lumMod val="75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More questions, few answers</a:t>
            </a:r>
            <a:endParaRPr lang="en-AU" dirty="0"/>
          </a:p>
        </p:txBody>
      </p:sp>
      <p:sp>
        <p:nvSpPr>
          <p:cNvPr id="3" name="Content Placeholder 2"/>
          <p:cNvSpPr>
            <a:spLocks noGrp="1"/>
          </p:cNvSpPr>
          <p:nvPr>
            <p:ph idx="1"/>
          </p:nvPr>
        </p:nvSpPr>
        <p:spPr/>
        <p:txBody>
          <a:bodyPr>
            <a:normAutofit fontScale="85000" lnSpcReduction="20000"/>
          </a:bodyPr>
          <a:lstStyle/>
          <a:p>
            <a:pPr lvl="0">
              <a:spcBef>
                <a:spcPts val="0"/>
              </a:spcBef>
            </a:pPr>
            <a:r>
              <a:rPr lang="en-US" dirty="0" smtClean="0">
                <a:solidFill>
                  <a:schemeClr val="accent1">
                    <a:lumMod val="75000"/>
                  </a:schemeClr>
                </a:solidFill>
              </a:rPr>
              <a:t>Do the differences in reported experiences indicate issues of equity within the program, across the three suggested cohorts?  Do students have equitable access to teaching staff, feedback, support, learning materials and other key elements of the program?</a:t>
            </a:r>
            <a:endParaRPr lang="en-AU" dirty="0" smtClean="0">
              <a:solidFill>
                <a:schemeClr val="accent1">
                  <a:lumMod val="75000"/>
                </a:schemeClr>
              </a:solidFill>
            </a:endParaRPr>
          </a:p>
          <a:p>
            <a:pPr lvl="0">
              <a:spcBef>
                <a:spcPts val="0"/>
              </a:spcBef>
            </a:pPr>
            <a:r>
              <a:rPr lang="en-US" dirty="0" smtClean="0">
                <a:solidFill>
                  <a:schemeClr val="accent3">
                    <a:lumMod val="50000"/>
                  </a:schemeClr>
                </a:solidFill>
              </a:rPr>
              <a:t>What are the differences in activity (as opposed to experience) across the three cohorts?  </a:t>
            </a:r>
            <a:endParaRPr lang="en-AU" dirty="0" smtClean="0">
              <a:solidFill>
                <a:schemeClr val="accent3">
                  <a:lumMod val="50000"/>
                </a:schemeClr>
              </a:solidFill>
            </a:endParaRPr>
          </a:p>
          <a:p>
            <a:pPr lvl="0">
              <a:spcBef>
                <a:spcPts val="0"/>
              </a:spcBef>
            </a:pPr>
            <a:r>
              <a:rPr lang="en-US" dirty="0" smtClean="0">
                <a:solidFill>
                  <a:schemeClr val="accent6">
                    <a:lumMod val="50000"/>
                  </a:schemeClr>
                </a:solidFill>
              </a:rPr>
              <a:t>What factors within the university’s control (e.g. program orientation, division of </a:t>
            </a:r>
            <a:r>
              <a:rPr lang="en-AU" dirty="0" smtClean="0">
                <a:solidFill>
                  <a:schemeClr val="accent6">
                    <a:lumMod val="50000"/>
                  </a:schemeClr>
                </a:solidFill>
              </a:rPr>
              <a:t>labour</a:t>
            </a:r>
            <a:r>
              <a:rPr lang="en-US" dirty="0" smtClean="0">
                <a:solidFill>
                  <a:schemeClr val="accent6">
                    <a:lumMod val="50000"/>
                  </a:schemeClr>
                </a:solidFill>
              </a:rPr>
              <a:t> amongst teaching staff, production of learning materials) are producing differences in the learners’ experiences?</a:t>
            </a:r>
            <a:endParaRPr lang="en-AU" dirty="0" smtClean="0">
              <a:solidFill>
                <a:schemeClr val="accent6">
                  <a:lumMod val="50000"/>
                </a:schemeClr>
              </a:solidFill>
            </a:endParaRPr>
          </a:p>
          <a:p>
            <a:pPr lvl="0">
              <a:spcBef>
                <a:spcPts val="0"/>
              </a:spcBef>
            </a:pPr>
            <a:r>
              <a:rPr lang="en-US" dirty="0" smtClean="0">
                <a:solidFill>
                  <a:schemeClr val="accent4">
                    <a:lumMod val="75000"/>
                  </a:schemeClr>
                </a:solidFill>
              </a:rPr>
              <a:t>Are the differences in student experience producing differences in student performance?</a:t>
            </a:r>
            <a:endParaRPr lang="en-AU" dirty="0" smtClean="0">
              <a:solidFill>
                <a:schemeClr val="accent4">
                  <a:lumMod val="75000"/>
                </a:schemeClr>
              </a:solidFill>
            </a:endParaRPr>
          </a:p>
          <a:p>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Context</a:t>
            </a:r>
            <a:endParaRPr lang="en-AU" dirty="0"/>
          </a:p>
        </p:txBody>
      </p:sp>
      <p:sp>
        <p:nvSpPr>
          <p:cNvPr id="3" name="Content Placeholder 2"/>
          <p:cNvSpPr>
            <a:spLocks noGrp="1"/>
          </p:cNvSpPr>
          <p:nvPr>
            <p:ph idx="1"/>
          </p:nvPr>
        </p:nvSpPr>
        <p:spPr/>
        <p:txBody>
          <a:bodyPr/>
          <a:lstStyle/>
          <a:p>
            <a:r>
              <a:rPr lang="en-AU" dirty="0" smtClean="0"/>
              <a:t>4 year undergraduate Education program</a:t>
            </a:r>
          </a:p>
          <a:p>
            <a:r>
              <a:rPr lang="en-AU" dirty="0" smtClean="0"/>
              <a:t>Redeveloped in response to a program review</a:t>
            </a:r>
          </a:p>
          <a:p>
            <a:r>
              <a:rPr lang="en-AU" dirty="0" smtClean="0"/>
              <a:t>5 year re-development process</a:t>
            </a:r>
          </a:p>
          <a:p>
            <a:r>
              <a:rPr lang="en-AU" dirty="0" smtClean="0"/>
              <a:t>New conceptual framework</a:t>
            </a:r>
          </a:p>
          <a:p>
            <a:r>
              <a:rPr lang="en-AU" dirty="0" smtClean="0"/>
              <a:t>New delivery framework</a:t>
            </a:r>
          </a:p>
          <a:p>
            <a:pPr lvl="1"/>
            <a:r>
              <a:rPr lang="en-AU" dirty="0" smtClean="0"/>
              <a:t>From 3 parallel delivery offerings to a blend</a:t>
            </a:r>
          </a:p>
          <a:p>
            <a:pPr lvl="1"/>
            <a:r>
              <a:rPr lang="en-AU" dirty="0" smtClean="0"/>
              <a:t>More extensive use of online learning as an enhancement</a:t>
            </a:r>
          </a:p>
          <a:p>
            <a:endParaRPr lang="en-A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Questions?</a:t>
            </a:r>
            <a:endParaRPr lang="en-AU" dirty="0"/>
          </a:p>
        </p:txBody>
      </p:sp>
      <p:sp>
        <p:nvSpPr>
          <p:cNvPr id="3" name="Content Placeholder 2"/>
          <p:cNvSpPr>
            <a:spLocks noGrp="1"/>
          </p:cNvSpPr>
          <p:nvPr>
            <p:ph idx="1"/>
          </p:nvPr>
        </p:nvSpPr>
        <p:spPr/>
        <p:txBody>
          <a:bodyPr/>
          <a:lstStyle/>
          <a:p>
            <a:pPr>
              <a:buNone/>
            </a:pPr>
            <a:endParaRPr lang="en-AU" dirty="0" smtClean="0"/>
          </a:p>
          <a:p>
            <a:pPr>
              <a:buNone/>
            </a:pPr>
            <a:endParaRPr lang="en-AU" dirty="0" smtClean="0"/>
          </a:p>
          <a:p>
            <a:pPr>
              <a:buNone/>
            </a:pPr>
            <a:endParaRPr lang="en-AU" dirty="0" smtClean="0"/>
          </a:p>
          <a:p>
            <a:pPr>
              <a:buNone/>
            </a:pPr>
            <a:r>
              <a:rPr lang="en-AU" dirty="0" smtClean="0"/>
              <a:t>Thank you</a:t>
            </a:r>
          </a:p>
          <a:p>
            <a:pPr>
              <a:buNone/>
            </a:pPr>
            <a:r>
              <a:rPr lang="en-AU" dirty="0" smtClean="0">
                <a:hlinkClick r:id="rId2"/>
              </a:rPr>
              <a:t>ben.kehrwald@unisa.edu.au</a:t>
            </a:r>
            <a:endParaRPr lang="en-AU" dirty="0" smtClean="0"/>
          </a:p>
          <a:p>
            <a:pPr>
              <a:buNone/>
            </a:pPr>
            <a:endParaRPr lang="en-AU" dirty="0"/>
          </a:p>
        </p:txBody>
      </p:sp>
      <p:pic>
        <p:nvPicPr>
          <p:cNvPr id="5" name="Picture 4" descr="Ben_mug2.JPG"/>
          <p:cNvPicPr>
            <a:picLocks noChangeAspect="1"/>
          </p:cNvPicPr>
          <p:nvPr/>
        </p:nvPicPr>
        <p:blipFill>
          <a:blip r:embed="rId3" cstate="print"/>
          <a:stretch>
            <a:fillRect/>
          </a:stretch>
        </p:blipFill>
        <p:spPr>
          <a:xfrm>
            <a:off x="5724128" y="2852936"/>
            <a:ext cx="2001202" cy="244807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AU"/>
          </a:p>
        </p:txBody>
      </p:sp>
      <p:graphicFrame>
        <p:nvGraphicFramePr>
          <p:cNvPr id="4" name="Content Placeholder 3"/>
          <p:cNvGraphicFramePr>
            <a:graphicFrameLocks noGrp="1"/>
          </p:cNvGraphicFramePr>
          <p:nvPr>
            <p:ph idx="1"/>
          </p:nvPr>
        </p:nvGraphicFramePr>
        <p:xfrm>
          <a:off x="457200" y="332656"/>
          <a:ext cx="8229600" cy="57935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07504" y="332656"/>
          <a:ext cx="9036496"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Arrow Connector 5"/>
          <p:cNvCxnSpPr/>
          <p:nvPr/>
        </p:nvCxnSpPr>
        <p:spPr>
          <a:xfrm>
            <a:off x="1979712" y="1268760"/>
            <a:ext cx="2664296" cy="2592288"/>
          </a:xfrm>
          <a:prstGeom prst="straightConnector1">
            <a:avLst/>
          </a:prstGeom>
          <a:ln w="76200">
            <a:solidFill>
              <a:schemeClr val="tx1"/>
            </a:solidFill>
            <a:tailEnd type="arrow"/>
          </a:ln>
          <a:effectLst>
            <a:glow rad="63500">
              <a:schemeClr val="accent2">
                <a:satMod val="175000"/>
                <a:alpha val="40000"/>
              </a:schemeClr>
            </a:glow>
          </a:effectLst>
        </p:spPr>
        <p:style>
          <a:lnRef idx="1">
            <a:schemeClr val="accent2"/>
          </a:lnRef>
          <a:fillRef idx="0">
            <a:schemeClr val="accent2"/>
          </a:fillRef>
          <a:effectRef idx="0">
            <a:schemeClr val="accent2"/>
          </a:effectRef>
          <a:fontRef idx="minor">
            <a:schemeClr val="tx1"/>
          </a:fontRef>
        </p:style>
      </p:cxnSp>
      <p:sp>
        <p:nvSpPr>
          <p:cNvPr id="3" name="TextBox 2"/>
          <p:cNvSpPr txBox="1"/>
          <p:nvPr/>
        </p:nvSpPr>
        <p:spPr>
          <a:xfrm>
            <a:off x="107504" y="404664"/>
            <a:ext cx="3024335" cy="14773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176213" indent="-176213">
              <a:buFont typeface="Arial" pitchFamily="34" charset="0"/>
              <a:buChar char="•"/>
            </a:pPr>
            <a:r>
              <a:rPr lang="en-AU" dirty="0" smtClean="0"/>
              <a:t>Shared OLE – as a venue for </a:t>
            </a:r>
            <a:br>
              <a:rPr lang="en-AU" dirty="0" smtClean="0"/>
            </a:br>
            <a:r>
              <a:rPr lang="en-AU" dirty="0" smtClean="0"/>
              <a:t>learning activity</a:t>
            </a:r>
          </a:p>
          <a:p>
            <a:pPr marL="176213" indent="-176213">
              <a:buFont typeface="Arial" pitchFamily="34" charset="0"/>
              <a:buChar char="•"/>
            </a:pPr>
            <a:r>
              <a:rPr lang="en-AU" dirty="0" smtClean="0"/>
              <a:t>Shared/common learning </a:t>
            </a:r>
            <a:br>
              <a:rPr lang="en-AU" dirty="0" smtClean="0"/>
            </a:br>
            <a:r>
              <a:rPr lang="en-AU" dirty="0" smtClean="0"/>
              <a:t>materials</a:t>
            </a:r>
          </a:p>
          <a:p>
            <a:pPr marL="176213" indent="-176213">
              <a:buFont typeface="Arial" pitchFamily="34" charset="0"/>
              <a:buChar char="•"/>
            </a:pPr>
            <a:r>
              <a:rPr lang="en-AU" dirty="0" smtClean="0"/>
              <a:t>Online program community</a:t>
            </a:r>
            <a:endParaRPr lang="en-A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Formative evaluation</a:t>
            </a:r>
            <a:endParaRPr lang="en-AU" dirty="0"/>
          </a:p>
        </p:txBody>
      </p:sp>
      <p:sp>
        <p:nvSpPr>
          <p:cNvPr id="3" name="Content Placeholder 2"/>
          <p:cNvSpPr>
            <a:spLocks noGrp="1"/>
          </p:cNvSpPr>
          <p:nvPr>
            <p:ph idx="1"/>
          </p:nvPr>
        </p:nvSpPr>
        <p:spPr/>
        <p:txBody>
          <a:bodyPr/>
          <a:lstStyle/>
          <a:p>
            <a:pPr>
              <a:buNone/>
            </a:pPr>
            <a:r>
              <a:rPr lang="en-GB" dirty="0" smtClean="0"/>
              <a:t>...aimed to identify </a:t>
            </a:r>
            <a:br>
              <a:rPr lang="en-GB" dirty="0" smtClean="0"/>
            </a:br>
            <a:r>
              <a:rPr lang="en-GB" dirty="0" smtClean="0"/>
              <a:t>(a) aspects of blended learning which were successful, as determined by the quality of stakeholder experiences and </a:t>
            </a:r>
            <a:br>
              <a:rPr lang="en-GB" dirty="0" smtClean="0"/>
            </a:br>
            <a:r>
              <a:rPr lang="en-GB" dirty="0" smtClean="0"/>
              <a:t>(b) opportunities to improve blended learning in the program based on negative stakeholder experiences</a:t>
            </a:r>
            <a:endParaRPr lang="en-A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Methods    </a:t>
            </a:r>
            <a:endParaRPr lang="en-AU" dirty="0"/>
          </a:p>
        </p:txBody>
      </p:sp>
      <p:graphicFrame>
        <p:nvGraphicFramePr>
          <p:cNvPr id="4" name="Content Placeholder 3"/>
          <p:cNvGraphicFramePr>
            <a:graphicFrameLocks noGrp="1"/>
          </p:cNvGraphicFramePr>
          <p:nvPr>
            <p:ph idx="1"/>
          </p:nvPr>
        </p:nvGraphicFramePr>
        <p:xfrm>
          <a:off x="457200" y="260648"/>
          <a:ext cx="8229600"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Findings</a:t>
            </a:r>
            <a:endParaRPr lang="en-AU" dirty="0"/>
          </a:p>
        </p:txBody>
      </p:sp>
      <p:sp>
        <p:nvSpPr>
          <p:cNvPr id="3" name="Content Placeholder 2"/>
          <p:cNvSpPr>
            <a:spLocks noGrp="1"/>
          </p:cNvSpPr>
          <p:nvPr>
            <p:ph idx="1"/>
          </p:nvPr>
        </p:nvSpPr>
        <p:spPr/>
        <p:txBody>
          <a:bodyPr>
            <a:normAutofit/>
          </a:bodyPr>
          <a:lstStyle/>
          <a:p>
            <a:endParaRPr lang="en-A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Demographic data revealed three clear ‘cohorts’</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3 cohorts had very different online learning experiences</a:t>
            </a:r>
            <a:endParaRPr lang="en-AU" dirty="0"/>
          </a:p>
        </p:txBody>
      </p:sp>
      <p:graphicFrame>
        <p:nvGraphicFramePr>
          <p:cNvPr id="4" name="Content Placeholder 3"/>
          <p:cNvGraphicFramePr>
            <a:graphicFrameLocks noGrp="1"/>
          </p:cNvGraphicFramePr>
          <p:nvPr>
            <p:ph idx="1"/>
          </p:nvPr>
        </p:nvGraphicFramePr>
        <p:xfrm>
          <a:off x="457200" y="1600200"/>
          <a:ext cx="8229599" cy="4043680"/>
        </p:xfrm>
        <a:graphic>
          <a:graphicData uri="http://schemas.openxmlformats.org/drawingml/2006/table">
            <a:tbl>
              <a:tblPr firstRow="1" bandRow="1">
                <a:tableStyleId>{5C22544A-7EE6-4342-B048-85BDC9FD1C3A}</a:tableStyleId>
              </a:tblPr>
              <a:tblGrid>
                <a:gridCol w="5482952"/>
                <a:gridCol w="915549"/>
                <a:gridCol w="915549"/>
                <a:gridCol w="915549"/>
              </a:tblGrid>
              <a:tr h="370840">
                <a:tc>
                  <a:txBody>
                    <a:bodyPr/>
                    <a:lstStyle/>
                    <a:p>
                      <a:endParaRPr lang="en-AU" dirty="0"/>
                    </a:p>
                  </a:txBody>
                  <a:tcPr>
                    <a:solidFill>
                      <a:schemeClr val="tx1"/>
                    </a:solidFill>
                  </a:tcPr>
                </a:tc>
                <a:tc>
                  <a:txBody>
                    <a:bodyPr/>
                    <a:lstStyle/>
                    <a:p>
                      <a:r>
                        <a:rPr lang="en-AU" dirty="0" smtClean="0"/>
                        <a:t>MC</a:t>
                      </a:r>
                      <a:endParaRPr lang="en-AU" dirty="0"/>
                    </a:p>
                  </a:txBody>
                  <a:tcPr>
                    <a:solidFill>
                      <a:schemeClr val="accent4">
                        <a:lumMod val="75000"/>
                      </a:schemeClr>
                    </a:solidFill>
                  </a:tcPr>
                </a:tc>
                <a:tc>
                  <a:txBody>
                    <a:bodyPr/>
                    <a:lstStyle/>
                    <a:p>
                      <a:r>
                        <a:rPr lang="en-AU" dirty="0" smtClean="0"/>
                        <a:t>RC</a:t>
                      </a:r>
                      <a:endParaRPr lang="en-AU" dirty="0"/>
                    </a:p>
                  </a:txBody>
                  <a:tcPr/>
                </a:tc>
                <a:tc>
                  <a:txBody>
                    <a:bodyPr/>
                    <a:lstStyle/>
                    <a:p>
                      <a:r>
                        <a:rPr lang="en-AU" dirty="0" smtClean="0"/>
                        <a:t>EE</a:t>
                      </a:r>
                      <a:endParaRPr lang="en-AU" dirty="0"/>
                    </a:p>
                  </a:txBody>
                  <a:tcPr>
                    <a:solidFill>
                      <a:schemeClr val="accent5"/>
                    </a:solidFill>
                  </a:tcPr>
                </a:tc>
              </a:tr>
              <a:tr h="370840">
                <a:tc>
                  <a:txBody>
                    <a:bodyPr/>
                    <a:lstStyle/>
                    <a:p>
                      <a:r>
                        <a:rPr lang="en-GB" sz="1800" kern="1200" dirty="0" smtClean="0">
                          <a:solidFill>
                            <a:schemeClr val="dk1"/>
                          </a:solidFill>
                          <a:latin typeface="+mn-lt"/>
                          <a:ea typeface="+mn-ea"/>
                          <a:cs typeface="+mn-cs"/>
                        </a:rPr>
                        <a:t>I feel comfortable learning online</a:t>
                      </a:r>
                      <a:endParaRPr lang="en-AU" dirty="0"/>
                    </a:p>
                  </a:txBody>
                  <a:tcPr>
                    <a:solidFill>
                      <a:schemeClr val="bg1">
                        <a:lumMod val="85000"/>
                      </a:schemeClr>
                    </a:solidFill>
                  </a:tcPr>
                </a:tc>
                <a:tc>
                  <a:txBody>
                    <a:bodyPr/>
                    <a:lstStyle/>
                    <a:p>
                      <a:r>
                        <a:rPr lang="en-AU" b="1" dirty="0" smtClean="0">
                          <a:sym typeface="Wingdings"/>
                        </a:rPr>
                        <a:t>80%</a:t>
                      </a:r>
                      <a:endParaRPr lang="en-AU" b="1" dirty="0"/>
                    </a:p>
                  </a:txBody>
                  <a:tcPr>
                    <a:solidFill>
                      <a:schemeClr val="accent4">
                        <a:lumMod val="40000"/>
                        <a:lumOff val="60000"/>
                      </a:schemeClr>
                    </a:solidFill>
                  </a:tcPr>
                </a:tc>
                <a:tc>
                  <a:txBody>
                    <a:bodyPr/>
                    <a:lstStyle/>
                    <a:p>
                      <a:r>
                        <a:rPr lang="en-AU" b="1" dirty="0" smtClean="0">
                          <a:solidFill>
                            <a:srgbClr val="FF0000"/>
                          </a:solidFill>
                          <a:sym typeface="Wingdings"/>
                        </a:rPr>
                        <a:t>72%</a:t>
                      </a:r>
                      <a:endParaRPr lang="en-AU" b="1" dirty="0">
                        <a:solidFill>
                          <a:srgbClr val="FF0000"/>
                        </a:solidFill>
                      </a:endParaRPr>
                    </a:p>
                  </a:txBody>
                  <a:tcPr/>
                </a:tc>
                <a:tc>
                  <a:txBody>
                    <a:bodyPr/>
                    <a:lstStyle/>
                    <a:p>
                      <a:r>
                        <a:rPr lang="en-AU" b="1" dirty="0" smtClean="0">
                          <a:sym typeface="Wingdings"/>
                        </a:rPr>
                        <a:t>83%</a:t>
                      </a:r>
                      <a:endParaRPr lang="en-AU" b="1" dirty="0"/>
                    </a:p>
                  </a:txBody>
                  <a:tcPr>
                    <a:solidFill>
                      <a:schemeClr val="accent5">
                        <a:lumMod val="40000"/>
                        <a:lumOff val="60000"/>
                      </a:schemeClr>
                    </a:solidFill>
                  </a:tcPr>
                </a:tc>
              </a:tr>
              <a:tr h="370840">
                <a:tc>
                  <a:txBody>
                    <a:bodyPr/>
                    <a:lstStyle/>
                    <a:p>
                      <a:r>
                        <a:rPr lang="en-GB" sz="1800" kern="1200" dirty="0" smtClean="0">
                          <a:solidFill>
                            <a:schemeClr val="dk1"/>
                          </a:solidFill>
                          <a:latin typeface="+mn-lt"/>
                          <a:ea typeface="+mn-ea"/>
                          <a:cs typeface="+mn-cs"/>
                        </a:rPr>
                        <a:t>The online environment helps me succeed in the program</a:t>
                      </a:r>
                      <a:endParaRPr lang="en-AU" dirty="0"/>
                    </a:p>
                  </a:txBody>
                  <a:tcPr>
                    <a:solidFill>
                      <a:schemeClr val="bg1">
                        <a:lumMod val="95000"/>
                      </a:schemeClr>
                    </a:solidFill>
                  </a:tcPr>
                </a:tc>
                <a:tc>
                  <a:txBody>
                    <a:bodyPr/>
                    <a:lstStyle/>
                    <a:p>
                      <a:r>
                        <a:rPr lang="en-AU" b="1" dirty="0" smtClean="0">
                          <a:sym typeface="Wingdings"/>
                        </a:rPr>
                        <a:t>70%</a:t>
                      </a:r>
                      <a:endParaRPr lang="en-AU" b="1" dirty="0"/>
                    </a:p>
                  </a:txBody>
                  <a:tcPr>
                    <a:solidFill>
                      <a:schemeClr val="accent4">
                        <a:lumMod val="20000"/>
                        <a:lumOff val="80000"/>
                      </a:schemeClr>
                    </a:solidFill>
                  </a:tcPr>
                </a:tc>
                <a:tc>
                  <a:txBody>
                    <a:bodyPr/>
                    <a:lstStyle/>
                    <a:p>
                      <a:pPr algn="ctr"/>
                      <a:r>
                        <a:rPr lang="en-AU" b="1" dirty="0" smtClean="0"/>
                        <a:t>?</a:t>
                      </a:r>
                      <a:endParaRPr lang="en-AU" b="1" dirty="0"/>
                    </a:p>
                  </a:txBody>
                  <a:tcPr/>
                </a:tc>
                <a:tc>
                  <a:txBody>
                    <a:bodyPr/>
                    <a:lstStyle/>
                    <a:p>
                      <a:r>
                        <a:rPr lang="en-AU" b="1" dirty="0" smtClean="0">
                          <a:sym typeface="Wingdings"/>
                        </a:rPr>
                        <a:t>75%</a:t>
                      </a:r>
                      <a:endParaRPr lang="en-AU" b="1" dirty="0"/>
                    </a:p>
                  </a:txBody>
                  <a:tcPr>
                    <a:solidFill>
                      <a:schemeClr val="accent5">
                        <a:lumMod val="20000"/>
                        <a:lumOff val="80000"/>
                      </a:schemeClr>
                    </a:solidFill>
                  </a:tcPr>
                </a:tc>
              </a:tr>
              <a:tr h="370840">
                <a:tc>
                  <a:txBody>
                    <a:bodyPr/>
                    <a:lstStyle/>
                    <a:p>
                      <a:r>
                        <a:rPr lang="en-GB" sz="1800" kern="1200" dirty="0" smtClean="0">
                          <a:solidFill>
                            <a:schemeClr val="dk1"/>
                          </a:solidFill>
                          <a:latin typeface="+mn-lt"/>
                          <a:ea typeface="+mn-ea"/>
                          <a:cs typeface="+mn-cs"/>
                        </a:rPr>
                        <a:t>Online interaction is a useful way for me to work with others in the program</a:t>
                      </a:r>
                      <a:endParaRPr lang="en-AU" dirty="0"/>
                    </a:p>
                  </a:txBody>
                  <a:tcPr>
                    <a:solidFill>
                      <a:schemeClr val="bg1">
                        <a:lumMod val="85000"/>
                      </a:schemeClr>
                    </a:solidFill>
                  </a:tcPr>
                </a:tc>
                <a:tc>
                  <a:txBody>
                    <a:bodyPr/>
                    <a:lstStyle/>
                    <a:p>
                      <a:pPr lvl="0" algn="ctr"/>
                      <a:r>
                        <a:rPr lang="en-AU" b="1" dirty="0" smtClean="0"/>
                        <a:t>?</a:t>
                      </a:r>
                      <a:endParaRPr lang="en-AU" b="1" dirty="0"/>
                    </a:p>
                  </a:txBody>
                  <a:tcPr>
                    <a:solidFill>
                      <a:schemeClr val="accent4">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b="1" dirty="0" smtClean="0">
                          <a:solidFill>
                            <a:srgbClr val="FF0000"/>
                          </a:solidFill>
                          <a:sym typeface="Wingdings"/>
                        </a:rPr>
                        <a:t>42.9%</a:t>
                      </a:r>
                      <a:endParaRPr lang="en-AU" b="1" dirty="0" smtClean="0">
                        <a:solidFill>
                          <a:srgbClr val="FF0000"/>
                        </a:solidFill>
                      </a:endParaRPr>
                    </a:p>
                    <a:p>
                      <a:endParaRPr lang="en-AU" b="1" dirty="0"/>
                    </a:p>
                  </a:txBody>
                  <a:tcPr/>
                </a:tc>
                <a:tc>
                  <a:txBody>
                    <a:bodyPr/>
                    <a:lstStyle/>
                    <a:p>
                      <a:r>
                        <a:rPr lang="en-AU" b="1" dirty="0" smtClean="0">
                          <a:sym typeface="Wingdings"/>
                        </a:rPr>
                        <a:t>75%</a:t>
                      </a:r>
                      <a:endParaRPr lang="en-AU" b="1" dirty="0"/>
                    </a:p>
                  </a:txBody>
                  <a:tcPr>
                    <a:solidFill>
                      <a:schemeClr val="accent5">
                        <a:lumMod val="40000"/>
                        <a:lumOff val="60000"/>
                      </a:schemeClr>
                    </a:solidFill>
                  </a:tcPr>
                </a:tc>
              </a:tr>
              <a:tr h="370840">
                <a:tc>
                  <a:txBody>
                    <a:bodyPr/>
                    <a:lstStyle/>
                    <a:p>
                      <a:r>
                        <a:rPr lang="en-GB" sz="1800" kern="1200" dirty="0" smtClean="0">
                          <a:solidFill>
                            <a:schemeClr val="dk1"/>
                          </a:solidFill>
                          <a:latin typeface="+mn-lt"/>
                          <a:ea typeface="+mn-ea"/>
                          <a:cs typeface="+mn-cs"/>
                        </a:rPr>
                        <a:t>The online learning environment makes me feel that I’m part of a community</a:t>
                      </a:r>
                      <a:endParaRPr lang="en-AU" dirty="0"/>
                    </a:p>
                  </a:txBody>
                  <a:tcP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b="1" dirty="0" smtClean="0"/>
                        <a:t>?</a:t>
                      </a:r>
                    </a:p>
                    <a:p>
                      <a:pPr lvl="0" algn="ctr"/>
                      <a:endParaRPr lang="en-AU" b="1" dirty="0"/>
                    </a:p>
                  </a:txBody>
                  <a:tcPr>
                    <a:solidFill>
                      <a:schemeClr val="accent4">
                        <a:lumMod val="20000"/>
                        <a:lumOff val="80000"/>
                      </a:schemeClr>
                    </a:solidFill>
                  </a:tcPr>
                </a:tc>
                <a:tc>
                  <a:txBody>
                    <a:bodyPr/>
                    <a:lstStyle/>
                    <a:p>
                      <a:r>
                        <a:rPr lang="en-AU" b="1" dirty="0" smtClean="0">
                          <a:solidFill>
                            <a:srgbClr val="FF0000"/>
                          </a:solidFill>
                          <a:sym typeface="Wingdings"/>
                        </a:rPr>
                        <a:t>42.9%</a:t>
                      </a:r>
                      <a:endParaRPr lang="en-AU" b="1" dirty="0">
                        <a:solidFill>
                          <a:srgbClr val="FF0000"/>
                        </a:solidFill>
                      </a:endParaRPr>
                    </a:p>
                  </a:txBody>
                  <a:tcPr/>
                </a:tc>
                <a:tc>
                  <a:txBody>
                    <a:bodyPr/>
                    <a:lstStyle/>
                    <a:p>
                      <a:r>
                        <a:rPr lang="en-AU" b="1" dirty="0" smtClean="0">
                          <a:sym typeface="Wingdings"/>
                        </a:rPr>
                        <a:t>67%</a:t>
                      </a:r>
                      <a:endParaRPr lang="en-AU" b="1" dirty="0"/>
                    </a:p>
                  </a:txBody>
                  <a:tcPr>
                    <a:solidFill>
                      <a:schemeClr val="accent5">
                        <a:lumMod val="20000"/>
                        <a:lumOff val="80000"/>
                      </a:schemeClr>
                    </a:solidFill>
                  </a:tcPr>
                </a:tc>
              </a:tr>
              <a:tr h="370840">
                <a:tc>
                  <a:txBody>
                    <a:bodyPr/>
                    <a:lstStyle/>
                    <a:p>
                      <a:r>
                        <a:rPr lang="en-GB" sz="1800" kern="1200" dirty="0" smtClean="0">
                          <a:solidFill>
                            <a:schemeClr val="dk1"/>
                          </a:solidFill>
                          <a:latin typeface="+mn-lt"/>
                          <a:ea typeface="+mn-ea"/>
                          <a:cs typeface="+mn-cs"/>
                        </a:rPr>
                        <a:t>Online learning promotes critical and creative thinking</a:t>
                      </a:r>
                      <a:endParaRPr lang="en-AU" dirty="0"/>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b="1" dirty="0" smtClean="0"/>
                        <a:t>?</a:t>
                      </a:r>
                    </a:p>
                  </a:txBody>
                  <a:tcPr>
                    <a:solidFill>
                      <a:schemeClr val="accent4">
                        <a:lumMod val="40000"/>
                        <a:lumOff val="60000"/>
                      </a:schemeClr>
                    </a:solidFill>
                  </a:tcPr>
                </a:tc>
                <a:tc>
                  <a:txBody>
                    <a:bodyPr/>
                    <a:lstStyle/>
                    <a:p>
                      <a:r>
                        <a:rPr lang="en-AU" b="1" dirty="0" smtClean="0">
                          <a:solidFill>
                            <a:srgbClr val="FF0000"/>
                          </a:solidFill>
                          <a:sym typeface="Wingdings"/>
                        </a:rPr>
                        <a:t>51.7</a:t>
                      </a:r>
                      <a:r>
                        <a:rPr lang="en-AU" b="0" dirty="0" smtClean="0">
                          <a:solidFill>
                            <a:srgbClr val="FF0000"/>
                          </a:solidFill>
                          <a:sym typeface="Wingdings"/>
                        </a:rPr>
                        <a:t>%</a:t>
                      </a:r>
                      <a:endParaRPr lang="en-AU" b="0" dirty="0">
                        <a:solidFill>
                          <a:srgbClr val="FF0000"/>
                        </a:solidFill>
                      </a:endParaRPr>
                    </a:p>
                  </a:txBody>
                  <a:tcPr/>
                </a:tc>
                <a:tc>
                  <a:txBody>
                    <a:bodyPr/>
                    <a:lstStyle/>
                    <a:p>
                      <a:r>
                        <a:rPr lang="en-AU" b="1" dirty="0" smtClean="0">
                          <a:sym typeface="Wingdings"/>
                        </a:rPr>
                        <a:t>100%</a:t>
                      </a:r>
                      <a:endParaRPr lang="en-AU" b="1" dirty="0"/>
                    </a:p>
                  </a:txBody>
                  <a:tcPr>
                    <a:solidFill>
                      <a:schemeClr val="accent5">
                        <a:lumMod val="40000"/>
                        <a:lumOff val="60000"/>
                      </a:schemeClr>
                    </a:solidFill>
                  </a:tcPr>
                </a:tc>
              </a:tr>
              <a:tr h="370840">
                <a:tc>
                  <a:txBody>
                    <a:bodyPr/>
                    <a:lstStyle/>
                    <a:p>
                      <a:r>
                        <a:rPr lang="en-GB" sz="1800" kern="1200" dirty="0" smtClean="0">
                          <a:solidFill>
                            <a:schemeClr val="dk1"/>
                          </a:solidFill>
                          <a:latin typeface="+mn-lt"/>
                          <a:ea typeface="+mn-ea"/>
                          <a:cs typeface="+mn-cs"/>
                        </a:rPr>
                        <a:t>The online environment promotes interpersonal connection</a:t>
                      </a:r>
                      <a:endParaRPr lang="en-AU" dirty="0"/>
                    </a:p>
                  </a:txBody>
                  <a:tcP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AU" b="1" dirty="0" smtClean="0"/>
                        <a:t>?</a:t>
                      </a:r>
                    </a:p>
                  </a:txBody>
                  <a:tcPr>
                    <a:solidFill>
                      <a:schemeClr val="accent4">
                        <a:lumMod val="20000"/>
                        <a:lumOff val="80000"/>
                      </a:schemeClr>
                    </a:solidFill>
                  </a:tcPr>
                </a:tc>
                <a:tc>
                  <a:txBody>
                    <a:bodyPr/>
                    <a:lstStyle/>
                    <a:p>
                      <a:r>
                        <a:rPr lang="en-AU" b="1" dirty="0" smtClean="0">
                          <a:solidFill>
                            <a:srgbClr val="FF0000"/>
                          </a:solidFill>
                          <a:sym typeface="Wingdings"/>
                        </a:rPr>
                        <a:t>42.9%</a:t>
                      </a:r>
                      <a:endParaRPr lang="en-AU" b="1" dirty="0" smtClean="0">
                        <a:solidFill>
                          <a:srgbClr val="FF0000"/>
                        </a:solidFill>
                      </a:endParaRPr>
                    </a:p>
                    <a:p>
                      <a:endParaRPr lang="en-AU"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AU" b="1" dirty="0" smtClean="0"/>
                        <a:t>?</a:t>
                      </a:r>
                    </a:p>
                    <a:p>
                      <a:endParaRPr lang="en-AU" b="1" dirty="0"/>
                    </a:p>
                  </a:txBody>
                  <a:tcPr>
                    <a:solidFill>
                      <a:schemeClr val="accent5">
                        <a:lumMod val="20000"/>
                        <a:lumOff val="80000"/>
                      </a:schemeClr>
                    </a:solidFill>
                  </a:tcPr>
                </a:tc>
              </a:tr>
              <a:tr h="370840">
                <a:tc>
                  <a:txBody>
                    <a:bodyPr/>
                    <a:lstStyle/>
                    <a:p>
                      <a:r>
                        <a:rPr lang="en-GB" sz="1800" kern="1200" dirty="0" smtClean="0">
                          <a:solidFill>
                            <a:schemeClr val="dk1"/>
                          </a:solidFill>
                          <a:latin typeface="+mn-lt"/>
                          <a:ea typeface="+mn-ea"/>
                          <a:cs typeface="+mn-cs"/>
                        </a:rPr>
                        <a:t>Blended learning has enriched my learning</a:t>
                      </a:r>
                      <a:endParaRPr lang="en-AU" dirty="0"/>
                    </a:p>
                  </a:txBody>
                  <a:tcPr>
                    <a:solidFill>
                      <a:schemeClr val="bg1">
                        <a:lumMod val="85000"/>
                      </a:schemeClr>
                    </a:solidFill>
                  </a:tcPr>
                </a:tc>
                <a:tc>
                  <a:txBody>
                    <a:bodyPr/>
                    <a:lstStyle/>
                    <a:p>
                      <a:r>
                        <a:rPr lang="en-AU" b="1" dirty="0" smtClean="0">
                          <a:sym typeface="Wingdings"/>
                        </a:rPr>
                        <a:t>74%</a:t>
                      </a:r>
                      <a:endParaRPr lang="en-AU" b="1" dirty="0"/>
                    </a:p>
                  </a:txBody>
                  <a:tcPr>
                    <a:solidFill>
                      <a:schemeClr val="accent4">
                        <a:lumMod val="40000"/>
                        <a:lumOff val="60000"/>
                      </a:schemeClr>
                    </a:solidFill>
                  </a:tcPr>
                </a:tc>
                <a:tc>
                  <a:txBody>
                    <a:bodyPr/>
                    <a:lstStyle/>
                    <a:p>
                      <a:r>
                        <a:rPr lang="en-AU" b="1" dirty="0" smtClean="0">
                          <a:solidFill>
                            <a:srgbClr val="FF0000"/>
                          </a:solidFill>
                          <a:sym typeface="Wingdings"/>
                        </a:rPr>
                        <a:t>72%</a:t>
                      </a:r>
                      <a:endParaRPr lang="en-AU" b="1" dirty="0"/>
                    </a:p>
                  </a:txBody>
                  <a:tcPr/>
                </a:tc>
                <a:tc>
                  <a:txBody>
                    <a:bodyPr/>
                    <a:lstStyle/>
                    <a:p>
                      <a:r>
                        <a:rPr lang="en-AU" b="1" dirty="0" smtClean="0">
                          <a:sym typeface="Wingdings"/>
                        </a:rPr>
                        <a:t>92%</a:t>
                      </a:r>
                      <a:endParaRPr lang="en-AU" b="1" dirty="0"/>
                    </a:p>
                  </a:txBody>
                  <a:tcPr>
                    <a:solidFill>
                      <a:schemeClr val="accent5">
                        <a:lumMod val="40000"/>
                        <a:lumOff val="60000"/>
                      </a:schemeClr>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TotalTime>
  <Words>1677</Words>
  <Application>Microsoft Office PowerPoint</Application>
  <PresentationFormat>On-screen Show (4:3)</PresentationFormat>
  <Paragraphs>234</Paragraphs>
  <Slides>20</Slides>
  <Notes>5</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Learner experiences of online learning in a blended learning situation:  Different cohorts, different needs </vt:lpstr>
      <vt:lpstr>Context</vt:lpstr>
      <vt:lpstr>Slide 3</vt:lpstr>
      <vt:lpstr>Slide 4</vt:lpstr>
      <vt:lpstr>Formative evaluation</vt:lpstr>
      <vt:lpstr>Methods    </vt:lpstr>
      <vt:lpstr>Findings</vt:lpstr>
      <vt:lpstr>Demographic data revealed three clear ‘cohorts’</vt:lpstr>
      <vt:lpstr>3 cohorts had very different online learning experiences</vt:lpstr>
      <vt:lpstr>Identifying Differences</vt:lpstr>
      <vt:lpstr>Identifying Differences</vt:lpstr>
      <vt:lpstr>Main Campus</vt:lpstr>
      <vt:lpstr>Regional Campus</vt:lpstr>
      <vt:lpstr>External </vt:lpstr>
      <vt:lpstr>Notable contrasts:  </vt:lpstr>
      <vt:lpstr>Slide 16</vt:lpstr>
      <vt:lpstr>Factors?</vt:lpstr>
      <vt:lpstr>More questions, few answers</vt:lpstr>
      <vt:lpstr>More questions, few answers</vt:lpstr>
      <vt:lpstr>Questions?</vt:lpstr>
    </vt:vector>
  </TitlesOfParts>
  <Company>University of South Australia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Learner experiences of online learning in a blended learning situation:  Different cohorts, different needs </dc:title>
  <dc:creator>UniSA</dc:creator>
  <cp:lastModifiedBy>UniSA</cp:lastModifiedBy>
  <cp:revision>36</cp:revision>
  <dcterms:created xsi:type="dcterms:W3CDTF">2011-11-21T00:57:04Z</dcterms:created>
  <dcterms:modified xsi:type="dcterms:W3CDTF">2011-12-01T23:53:20Z</dcterms:modified>
</cp:coreProperties>
</file>